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5.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6.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7.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8.xml" ContentType="application/vnd.openxmlformats-officedocument.theme+xml"/>
  <Override PartName="/ppt/slideLayouts/slideLayout39.xml" ContentType="application/vnd.openxmlformats-officedocument.presentationml.slideLayout+xml"/>
  <Override PartName="/ppt/theme/theme9.xml" ContentType="application/vnd.openxmlformats-officedocument.theme+xml"/>
  <Override PartName="/ppt/slideLayouts/slideLayout40.xml" ContentType="application/vnd.openxmlformats-officedocument.presentationml.slideLayout+xml"/>
  <Override PartName="/ppt/theme/theme10.xml" ContentType="application/vnd.openxmlformats-officedocument.theme+xml"/>
  <Override PartName="/ppt/slideLayouts/slideLayout41.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4"/>
    <p:sldMasterId id="2147483665" r:id="rId5"/>
    <p:sldMasterId id="2147483668" r:id="rId6"/>
    <p:sldMasterId id="2147483671" r:id="rId7"/>
    <p:sldMasterId id="2147483685" r:id="rId8"/>
    <p:sldMasterId id="2147483692" r:id="rId9"/>
    <p:sldMasterId id="2147483674" r:id="rId10"/>
    <p:sldMasterId id="2147483680" r:id="rId11"/>
    <p:sldMasterId id="2147483702" r:id="rId12"/>
    <p:sldMasterId id="2147483714" r:id="rId13"/>
    <p:sldMasterId id="2147483716" r:id="rId14"/>
  </p:sldMasterIdLst>
  <p:notesMasterIdLst>
    <p:notesMasterId r:id="rId22"/>
  </p:notesMasterIdLst>
  <p:handoutMasterIdLst>
    <p:handoutMasterId r:id="rId23"/>
  </p:handoutMasterIdLst>
  <p:sldIdLst>
    <p:sldId id="256" r:id="rId15"/>
    <p:sldId id="261" r:id="rId16"/>
    <p:sldId id="265" r:id="rId17"/>
    <p:sldId id="266" r:id="rId18"/>
    <p:sldId id="267" r:id="rId19"/>
    <p:sldId id="263" r:id="rId20"/>
    <p:sldId id="26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greiter Carina" initials="MC" lastIdx="1" clrIdx="0">
    <p:extLst>
      <p:ext uri="{19B8F6BF-5375-455C-9EA6-DF929625EA0E}">
        <p15:presenceInfo xmlns:p15="http://schemas.microsoft.com/office/powerpoint/2012/main" userId="S::c.margreiter@aws.at::737ef429-ba38-49ba-951b-6659040e296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6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75DCB02-9BB8-47FD-8907-85C794F793BA}" styleName="Designformatvorlage 1 - Akz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85" autoAdjust="0"/>
    <p:restoredTop sz="92585" autoAdjust="0"/>
  </p:normalViewPr>
  <p:slideViewPr>
    <p:cSldViewPr snapToGrid="0" showGuides="1">
      <p:cViewPr>
        <p:scale>
          <a:sx n="100" d="100"/>
          <a:sy n="100" d="100"/>
        </p:scale>
        <p:origin x="870" y="540"/>
      </p:cViewPr>
      <p:guideLst>
        <p:guide orient="horz" pos="2160"/>
        <p:guide pos="3840"/>
      </p:guideLst>
    </p:cSldViewPr>
  </p:slideViewPr>
  <p:outlineViewPr>
    <p:cViewPr>
      <p:scale>
        <a:sx n="33" d="100"/>
        <a:sy n="33" d="100"/>
      </p:scale>
      <p:origin x="0" y="-2430"/>
    </p:cViewPr>
  </p:outlineViewPr>
  <p:notesTextViewPr>
    <p:cViewPr>
      <p:scale>
        <a:sx n="1" d="1"/>
        <a:sy n="1" d="1"/>
      </p:scale>
      <p:origin x="0" y="0"/>
    </p:cViewPr>
  </p:notesTextViewPr>
  <p:notesViewPr>
    <p:cSldViewPr snapToGrid="0" showGuides="1">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7.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slide" Target="slides/slide6.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BDDFC05-249E-4F32-AE9C-1410BA4D281A}" type="datetimeFigureOut">
              <a:rPr lang="de-AT" smtClean="0"/>
              <a:t>06.02.2023</a:t>
            </a:fld>
            <a:endParaRPr lang="de-AT"/>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4DD1CCA-3FA4-4D57-83D0-69148280D885}" type="slidenum">
              <a:rPr lang="de-AT" smtClean="0"/>
              <a:t>‹Nr.›</a:t>
            </a:fld>
            <a:endParaRPr lang="de-AT"/>
          </a:p>
        </p:txBody>
      </p:sp>
    </p:spTree>
    <p:extLst>
      <p:ext uri="{BB962C8B-B14F-4D97-AF65-F5344CB8AC3E}">
        <p14:creationId xmlns:p14="http://schemas.microsoft.com/office/powerpoint/2010/main" val="2266118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CD7147-F1A5-47BC-BB01-29899F833CDE}" type="datetimeFigureOut">
              <a:rPr lang="de-AT" smtClean="0"/>
              <a:t>06.02.2023</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35D6F8-89AC-47C9-880E-CE1A89FAD271}" type="slidenum">
              <a:rPr lang="de-AT" smtClean="0"/>
              <a:t>‹Nr.›</a:t>
            </a:fld>
            <a:endParaRPr lang="de-AT"/>
          </a:p>
        </p:txBody>
      </p:sp>
    </p:spTree>
    <p:extLst>
      <p:ext uri="{BB962C8B-B14F-4D97-AF65-F5344CB8AC3E}">
        <p14:creationId xmlns:p14="http://schemas.microsoft.com/office/powerpoint/2010/main" val="2237817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0" name="Rechteck 9"/>
          <p:cNvSpPr/>
          <p:nvPr userDrawn="1"/>
        </p:nvSpPr>
        <p:spPr>
          <a:xfrm>
            <a:off x="0" y="1"/>
            <a:ext cx="12192000" cy="6858000"/>
          </a:xfrm>
          <a:prstGeom prst="rect">
            <a:avLst/>
          </a:prstGeom>
          <a:solidFill>
            <a:srgbClr val="02266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801" dirty="0"/>
          </a:p>
        </p:txBody>
      </p:sp>
      <p:sp>
        <p:nvSpPr>
          <p:cNvPr id="4" name="Textplatzhalter 35"/>
          <p:cNvSpPr txBox="1">
            <a:spLocks/>
          </p:cNvSpPr>
          <p:nvPr userDrawn="1"/>
        </p:nvSpPr>
        <p:spPr>
          <a:xfrm>
            <a:off x="817052" y="6491304"/>
            <a:ext cx="9680786" cy="224771"/>
          </a:xfrm>
          <a:prstGeom prst="rect">
            <a:avLst/>
          </a:prstGeom>
          <a:ln>
            <a:noFill/>
          </a:ln>
        </p:spPr>
        <p:txBody>
          <a:bodyPr vert="horz" lIns="0" tIns="0" rIns="0" bIns="0" anchor="t" anchorCtr="0"/>
          <a:lstStyle>
            <a:lvl1pPr marL="0" indent="0" algn="r" defTabSz="457200" rtl="0" eaLnBrk="1" latinLnBrk="0" hangingPunct="1">
              <a:spcBef>
                <a:spcPct val="20000"/>
              </a:spcBef>
              <a:buFont typeface="Arial"/>
              <a:buNone/>
              <a:defRPr sz="1000" kern="1200" baseline="0">
                <a:solidFill>
                  <a:srgbClr val="04174C"/>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indent="0" algn="l" defTabSz="457140" rtl="0" eaLnBrk="1" fontAlgn="auto" latinLnBrk="0" hangingPunct="1">
              <a:lnSpc>
                <a:spcPct val="100000"/>
              </a:lnSpc>
              <a:spcBef>
                <a:spcPct val="20000"/>
              </a:spcBef>
              <a:spcAft>
                <a:spcPts val="0"/>
              </a:spcAft>
              <a:buClrTx/>
              <a:buSzTx/>
              <a:buFont typeface="Arial"/>
              <a:buNone/>
              <a:tabLst/>
              <a:defRPr/>
            </a:pPr>
            <a:r>
              <a:rPr lang="de-AT" sz="900" dirty="0">
                <a:ln>
                  <a:noFill/>
                </a:ln>
                <a:solidFill>
                  <a:schemeClr val="bg1"/>
                </a:solidFill>
              </a:rPr>
              <a:t>Youth Entrepreneurship Week | 10.12.2021</a:t>
            </a:r>
            <a:endParaRPr lang="de-DE" sz="900" dirty="0">
              <a:ln>
                <a:noFill/>
              </a:ln>
              <a:solidFill>
                <a:schemeClr val="bg1"/>
              </a:solidFill>
            </a:endParaRPr>
          </a:p>
        </p:txBody>
      </p:sp>
      <p:sp>
        <p:nvSpPr>
          <p:cNvPr id="5" name="Textplatzhalter 4"/>
          <p:cNvSpPr>
            <a:spLocks noGrp="1"/>
          </p:cNvSpPr>
          <p:nvPr>
            <p:ph type="body" sz="quarter" idx="10" hasCustomPrompt="1"/>
          </p:nvPr>
        </p:nvSpPr>
        <p:spPr>
          <a:xfrm>
            <a:off x="817055" y="3433782"/>
            <a:ext cx="10541001" cy="2009775"/>
          </a:xfrm>
          <a:prstGeom prst="rect">
            <a:avLst/>
          </a:prstGeom>
        </p:spPr>
        <p:txBody>
          <a:bodyPr vert="horz" lIns="0" tIns="0" rIns="0" bIns="0" anchor="b" anchorCtr="0"/>
          <a:lstStyle>
            <a:lvl1pPr>
              <a:defRPr sz="4400" b="1">
                <a:solidFill>
                  <a:schemeClr val="bg1"/>
                </a:solidFill>
              </a:defRPr>
            </a:lvl1pPr>
          </a:lstStyle>
          <a:p>
            <a:pPr lvl="0"/>
            <a:r>
              <a:rPr lang="de-AT" dirty="0"/>
              <a:t>Arial Fett 44 </a:t>
            </a:r>
            <a:r>
              <a:rPr lang="de-AT" dirty="0" err="1"/>
              <a:t>weiss</a:t>
            </a:r>
            <a:endParaRPr lang="de-AT" dirty="0"/>
          </a:p>
          <a:p>
            <a:pPr lvl="0"/>
            <a:r>
              <a:rPr lang="de-AT" dirty="0"/>
              <a:t>Arial 44 hellblau</a:t>
            </a:r>
          </a:p>
        </p:txBody>
      </p:sp>
      <p:sp>
        <p:nvSpPr>
          <p:cNvPr id="16" name="Oval 6"/>
          <p:cNvSpPr>
            <a:spLocks/>
          </p:cNvSpPr>
          <p:nvPr userDrawn="1"/>
        </p:nvSpPr>
        <p:spPr>
          <a:xfrm>
            <a:off x="9198181" y="368301"/>
            <a:ext cx="3240000" cy="3240000"/>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801"/>
          </a:p>
        </p:txBody>
      </p:sp>
      <p:pic>
        <p:nvPicPr>
          <p:cNvPr id="17" name="Bild 7" descr="aws_b.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719531" y="1670073"/>
            <a:ext cx="2160000" cy="634349"/>
          </a:xfrm>
          <a:prstGeom prst="rect">
            <a:avLst/>
          </a:prstGeom>
        </p:spPr>
      </p:pic>
      <p:sp>
        <p:nvSpPr>
          <p:cNvPr id="2" name="Textfeld 1">
            <a:extLst>
              <a:ext uri="{FF2B5EF4-FFF2-40B4-BE49-F238E27FC236}">
                <a16:creationId xmlns:a16="http://schemas.microsoft.com/office/drawing/2014/main" id="{6BA02436-3428-4632-A9BA-320C7FCAD718}"/>
              </a:ext>
            </a:extLst>
          </p:cNvPr>
          <p:cNvSpPr txBox="1"/>
          <p:nvPr userDrawn="1"/>
        </p:nvSpPr>
        <p:spPr>
          <a:xfrm>
            <a:off x="691979" y="6359612"/>
            <a:ext cx="2504302" cy="369460"/>
          </a:xfrm>
          <a:prstGeom prst="rect">
            <a:avLst/>
          </a:prstGeom>
          <a:solidFill>
            <a:srgbClr val="022666"/>
          </a:solidFill>
        </p:spPr>
        <p:txBody>
          <a:bodyPr wrap="square" rtlCol="0">
            <a:spAutoFit/>
          </a:bodyPr>
          <a:lstStyle/>
          <a:p>
            <a:endParaRPr lang="en-US" sz="1801" dirty="0"/>
          </a:p>
        </p:txBody>
      </p:sp>
    </p:spTree>
    <p:extLst>
      <p:ext uri="{BB962C8B-B14F-4D97-AF65-F5344CB8AC3E}">
        <p14:creationId xmlns:p14="http://schemas.microsoft.com/office/powerpoint/2010/main" val="71472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100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10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150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10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5">
                                            <p:txEl>
                                              <p:pRg st="1" end="1"/>
                                            </p:txEl>
                                          </p:spTgt>
                                        </p:tgtEl>
                                        <p:attrNameLst>
                                          <p:attrName>ppt_y</p:attrName>
                                        </p:attrNameLst>
                                      </p:cBhvr>
                                      <p:tavLst>
                                        <p:tav tm="0">
                                          <p:val>
                                            <p:strVal val="#ppt_y"/>
                                          </p:val>
                                        </p:tav>
                                        <p:tav tm="100000">
                                          <p:val>
                                            <p:strVal val="#ppt_y"/>
                                          </p:val>
                                        </p:tav>
                                      </p:tavLst>
                                    </p:anim>
                                  </p:childTnLst>
                                </p:cTn>
                              </p:par>
                              <p:par>
                                <p:cTn id="13" presetID="10"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tmplLst>
          <p:tmpl lvl="1">
            <p:tnLst>
              <p:par>
                <p:cTn presetID="2" presetClass="entr" presetSubtype="8" fill="hold" nodeType="withEffect">
                  <p:stCondLst>
                    <p:cond delay="1500"/>
                  </p:stCondLst>
                  <p:childTnLst>
                    <p:set>
                      <p:cBhvr>
                        <p:cTn dur="1" fill="hold">
                          <p:stCondLst>
                            <p:cond delay="0"/>
                          </p:stCondLst>
                        </p:cTn>
                        <p:tgtEl>
                          <p:spTgt spid="5"/>
                        </p:tgtEl>
                        <p:attrNameLst>
                          <p:attrName>style.visibility</p:attrName>
                        </p:attrNameLst>
                      </p:cBhvr>
                      <p:to>
                        <p:strVal val="visible"/>
                      </p:to>
                    </p:set>
                    <p:anim calcmode="lin" valueType="num">
                      <p:cBhvr additive="base">
                        <p:cTn dur="1000" fill="hold"/>
                        <p:tgtEl>
                          <p:spTgt spid="5"/>
                        </p:tgtEl>
                        <p:attrNameLst>
                          <p:attrName>ppt_x</p:attrName>
                        </p:attrNameLst>
                      </p:cBhvr>
                      <p:tavLst>
                        <p:tav tm="0">
                          <p:val>
                            <p:strVal val="0-#ppt_w/2"/>
                          </p:val>
                        </p:tav>
                        <p:tav tm="100000">
                          <p:val>
                            <p:strVal val="#ppt_x"/>
                          </p:val>
                        </p:tav>
                      </p:tavLst>
                    </p:anim>
                    <p:anim calcmode="lin" valueType="num">
                      <p:cBhvr additive="base">
                        <p:cTn dur="1000" fill="hold"/>
                        <p:tgtEl>
                          <p:spTgt spid="5"/>
                        </p:tgtEl>
                        <p:attrNameLst>
                          <p:attrName>ppt_y</p:attrName>
                        </p:attrNameLst>
                      </p:cBhvr>
                      <p:tavLst>
                        <p:tav tm="0">
                          <p:val>
                            <p:strVal val="#ppt_y"/>
                          </p:val>
                        </p:tav>
                        <p:tav tm="100000">
                          <p:val>
                            <p:strVal val="#ppt_y"/>
                          </p:val>
                        </p:tav>
                      </p:tavLst>
                    </p:anim>
                  </p:childTnLst>
                </p:cTn>
              </p:par>
            </p:tnLst>
          </p:tmpl>
        </p:tmplLst>
      </p:bldP>
      <p:bldP spid="16" grpId="0" animBg="1"/>
    </p:bldLst>
  </p:timing>
  <p:extLst>
    <p:ext uri="{DCECCB84-F9BA-43D5-87BE-67443E8EF086}">
      <p15:sldGuideLst xmlns:p15="http://schemas.microsoft.com/office/powerpoint/2012/main">
        <p15:guide id="1" orient="horz" pos="1453" userDrawn="1">
          <p15:clr>
            <a:srgbClr val="FBAE40"/>
          </p15:clr>
        </p15:guide>
        <p15:guide id="2" pos="507"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haltsverzeichnis">
    <p:spTree>
      <p:nvGrpSpPr>
        <p:cNvPr id="1" name=""/>
        <p:cNvGrpSpPr/>
        <p:nvPr/>
      </p:nvGrpSpPr>
      <p:grpSpPr>
        <a:xfrm>
          <a:off x="0" y="0"/>
          <a:ext cx="0" cy="0"/>
          <a:chOff x="0" y="0"/>
          <a:chExt cx="0" cy="0"/>
        </a:xfrm>
      </p:grpSpPr>
      <p:sp>
        <p:nvSpPr>
          <p:cNvPr id="4" name="Textplatzhalter 6"/>
          <p:cNvSpPr>
            <a:spLocks noGrp="1"/>
          </p:cNvSpPr>
          <p:nvPr>
            <p:ph type="body" sz="quarter" idx="10" hasCustomPrompt="1"/>
          </p:nvPr>
        </p:nvSpPr>
        <p:spPr>
          <a:xfrm>
            <a:off x="817031" y="1444630"/>
            <a:ext cx="10562169" cy="4230461"/>
          </a:xfrm>
          <a:prstGeom prst="rect">
            <a:avLst/>
          </a:prstGeom>
        </p:spPr>
        <p:txBody>
          <a:bodyPr vert="horz" lIns="0" tIns="0" rIns="0" bIns="0" anchor="b"/>
          <a:lstStyle>
            <a:lvl1pPr marL="457140" marR="0" indent="-457140" algn="l" defTabSz="457140" rtl="0" eaLnBrk="1" fontAlgn="auto" latinLnBrk="0" hangingPunct="1">
              <a:lnSpc>
                <a:spcPct val="110000"/>
              </a:lnSpc>
              <a:spcBef>
                <a:spcPct val="20000"/>
              </a:spcBef>
              <a:spcAft>
                <a:spcPts val="0"/>
              </a:spcAft>
              <a:buClr>
                <a:srgbClr val="00AEEF"/>
              </a:buClr>
              <a:buSzPct val="100000"/>
              <a:buFont typeface="Wingdings" charset="2"/>
              <a:buAutoNum type="arabicPlain"/>
              <a:tabLst/>
              <a:defRPr sz="2400" b="0">
                <a:solidFill>
                  <a:srgbClr val="00377A"/>
                </a:solidFill>
                <a:latin typeface="Arial"/>
                <a:cs typeface="Arial"/>
              </a:defRPr>
            </a:lvl1pPr>
            <a:lvl2pPr marL="799998" indent="-342856">
              <a:buFont typeface="Symbol" panose="05050102010706020507" pitchFamily="18" charset="2"/>
              <a:buChar char="-"/>
              <a:defRPr sz="2400">
                <a:solidFill>
                  <a:schemeClr val="tx1"/>
                </a:solidFill>
                <a:latin typeface="Arial" panose="020B0604020202020204" pitchFamily="34" charset="0"/>
                <a:cs typeface="Arial" panose="020B0604020202020204" pitchFamily="34" charset="0"/>
              </a:defRPr>
            </a:lvl2pPr>
            <a:lvl3pPr marL="914282" indent="0">
              <a:buFont typeface="Symbol" panose="05050102010706020507" pitchFamily="18" charset="2"/>
              <a:buNone/>
              <a:defRPr sz="1801">
                <a:solidFill>
                  <a:srgbClr val="0099FF"/>
                </a:solidFill>
                <a:latin typeface="Arial" panose="020B0604020202020204" pitchFamily="34" charset="0"/>
                <a:cs typeface="Arial" panose="020B0604020202020204" pitchFamily="34" charset="0"/>
              </a:defRPr>
            </a:lvl3pPr>
          </a:lstStyle>
          <a:p>
            <a:pPr lvl="0"/>
            <a:r>
              <a:rPr lang="de-AT" dirty="0"/>
              <a:t>Kapitel Nummer Arial </a:t>
            </a:r>
            <a:r>
              <a:rPr lang="de-AT" dirty="0" err="1"/>
              <a:t>Bold</a:t>
            </a:r>
            <a:r>
              <a:rPr lang="de-AT" dirty="0"/>
              <a:t> 24 </a:t>
            </a:r>
            <a:r>
              <a:rPr lang="de-AT" dirty="0" err="1"/>
              <a:t>pt</a:t>
            </a:r>
            <a:r>
              <a:rPr lang="de-AT" dirty="0"/>
              <a:t> dunkelblau</a:t>
            </a:r>
          </a:p>
          <a:p>
            <a:pPr lvl="1"/>
            <a:r>
              <a:rPr lang="de-AT" dirty="0" err="1"/>
              <a:t>asdf</a:t>
            </a:r>
            <a:endParaRPr lang="de-AT" dirty="0"/>
          </a:p>
          <a:p>
            <a:pPr lvl="0"/>
            <a:r>
              <a:rPr lang="de-AT" dirty="0"/>
              <a:t>Kapitel Nummer zwei</a:t>
            </a:r>
          </a:p>
          <a:p>
            <a:pPr lvl="0"/>
            <a:r>
              <a:rPr lang="de-AT" dirty="0"/>
              <a:t>Kapitel Nummer drei</a:t>
            </a:r>
          </a:p>
        </p:txBody>
      </p:sp>
    </p:spTree>
    <p:extLst>
      <p:ext uri="{BB962C8B-B14F-4D97-AF65-F5344CB8AC3E}">
        <p14:creationId xmlns:p14="http://schemas.microsoft.com/office/powerpoint/2010/main" val="2334574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oduktbeschreibung">
    <p:spTree>
      <p:nvGrpSpPr>
        <p:cNvPr id="1" name=""/>
        <p:cNvGrpSpPr/>
        <p:nvPr/>
      </p:nvGrpSpPr>
      <p:grpSpPr>
        <a:xfrm>
          <a:off x="0" y="0"/>
          <a:ext cx="0" cy="0"/>
          <a:chOff x="0" y="0"/>
          <a:chExt cx="0" cy="0"/>
        </a:xfrm>
      </p:grpSpPr>
      <p:sp>
        <p:nvSpPr>
          <p:cNvPr id="5" name="Textplatzhalter 4"/>
          <p:cNvSpPr>
            <a:spLocks noGrp="1"/>
          </p:cNvSpPr>
          <p:nvPr>
            <p:ph type="body" sz="quarter" idx="10"/>
          </p:nvPr>
        </p:nvSpPr>
        <p:spPr>
          <a:xfrm>
            <a:off x="1999231" y="1444641"/>
            <a:ext cx="9379973" cy="1005247"/>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sp>
        <p:nvSpPr>
          <p:cNvPr id="6" name="Textplatzhalter 4"/>
          <p:cNvSpPr>
            <a:spLocks noGrp="1"/>
          </p:cNvSpPr>
          <p:nvPr>
            <p:ph type="body" sz="quarter" idx="11" hasCustomPrompt="1"/>
          </p:nvPr>
        </p:nvSpPr>
        <p:spPr>
          <a:xfrm>
            <a:off x="1999229" y="2687491"/>
            <a:ext cx="9379988" cy="2756053"/>
          </a:xfrm>
          <a:prstGeom prst="rect">
            <a:avLst/>
          </a:prstGeom>
        </p:spPr>
        <p:txBody>
          <a:bodyPr vert="horz" lIns="0" tIns="0" rIns="0" bIns="0" anchor="t"/>
          <a:lstStyle>
            <a:lvl1pPr marL="368504" indent="-285714">
              <a:lnSpc>
                <a:spcPct val="100000"/>
              </a:lnSpc>
              <a:spcBef>
                <a:spcPts val="432"/>
              </a:spcBef>
              <a:spcAft>
                <a:spcPts val="0"/>
              </a:spcAft>
              <a:buFont typeface="Symbol" panose="05050102010706020507" pitchFamily="18" charset="2"/>
              <a:buChar char="-"/>
              <a:defRPr sz="1801" baseline="0">
                <a:solidFill>
                  <a:srgbClr val="00377A"/>
                </a:solidFill>
                <a:latin typeface="Arial"/>
                <a:cs typeface="Arial"/>
              </a:defRPr>
            </a:lvl1pPr>
            <a:lvl2pPr marL="742854" indent="-285714">
              <a:buFont typeface="Symbol" panose="05050102010706020507" pitchFamily="18" charset="2"/>
              <a:buChar char="-"/>
              <a:defRPr sz="1801" u="none">
                <a:solidFill>
                  <a:srgbClr val="00377A"/>
                </a:solidFill>
                <a:latin typeface="Arial" panose="020B0604020202020204" pitchFamily="34" charset="0"/>
                <a:cs typeface="Arial" panose="020B0604020202020204" pitchFamily="34" charset="0"/>
              </a:defRPr>
            </a:lvl2pPr>
          </a:lstStyle>
          <a:p>
            <a:pPr lvl="0"/>
            <a:r>
              <a:rPr lang="de-AT" dirty="0"/>
              <a:t>Text</a:t>
            </a:r>
          </a:p>
          <a:p>
            <a:pPr lvl="1"/>
            <a:r>
              <a:rPr lang="de-AT" dirty="0"/>
              <a:t>Text</a:t>
            </a:r>
          </a:p>
        </p:txBody>
      </p:sp>
      <p:sp>
        <p:nvSpPr>
          <p:cNvPr id="9" name="Textplatzhalter 6"/>
          <p:cNvSpPr>
            <a:spLocks noGrp="1"/>
          </p:cNvSpPr>
          <p:nvPr>
            <p:ph type="body" sz="quarter" idx="13"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pic>
        <p:nvPicPr>
          <p:cNvPr id="10" name="Bild 2" descr="pfeil.png"/>
          <p:cNvPicPr>
            <a:picLocks noChangeAspect="1"/>
          </p:cNvPicPr>
          <p:nvPr userDrawn="1"/>
        </p:nvPicPr>
        <p:blipFill rotWithShape="1">
          <a:blip r:embed="rId2" cstate="screen">
            <a:extLst>
              <a:ext uri="{28A0092B-C50C-407E-A947-70E740481C1C}">
                <a14:useLocalDpi xmlns:a14="http://schemas.microsoft.com/office/drawing/2010/main"/>
              </a:ext>
            </a:extLst>
          </a:blip>
          <a:srcRect l="20755"/>
          <a:stretch/>
        </p:blipFill>
        <p:spPr>
          <a:xfrm>
            <a:off x="0" y="2277047"/>
            <a:ext cx="1833284" cy="2313432"/>
          </a:xfrm>
          <a:prstGeom prst="rect">
            <a:avLst/>
          </a:prstGeom>
        </p:spPr>
      </p:pic>
      <p:sp>
        <p:nvSpPr>
          <p:cNvPr id="11" name="Oval 3"/>
          <p:cNvSpPr>
            <a:spLocks noChangeAspect="1"/>
          </p:cNvSpPr>
          <p:nvPr userDrawn="1"/>
        </p:nvSpPr>
        <p:spPr>
          <a:xfrm>
            <a:off x="319548" y="2556388"/>
            <a:ext cx="1260000" cy="1260000"/>
          </a:xfrm>
          <a:prstGeom prst="ellipse">
            <a:avLst/>
          </a:prstGeom>
          <a:solidFill>
            <a:srgbClr val="002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801">
              <a:solidFill>
                <a:schemeClr val="accent2"/>
              </a:solidFill>
            </a:endParaRPr>
          </a:p>
        </p:txBody>
      </p:sp>
      <p:sp>
        <p:nvSpPr>
          <p:cNvPr id="12" name="Bildplatzhalter 7"/>
          <p:cNvSpPr>
            <a:spLocks noGrp="1"/>
          </p:cNvSpPr>
          <p:nvPr>
            <p:ph type="pic" sz="quarter" idx="14" hasCustomPrompt="1"/>
          </p:nvPr>
        </p:nvSpPr>
        <p:spPr>
          <a:xfrm>
            <a:off x="490572" y="2738438"/>
            <a:ext cx="914400" cy="914400"/>
          </a:xfrm>
          <a:prstGeom prst="rect">
            <a:avLst/>
          </a:prstGeom>
        </p:spPr>
        <p:txBody>
          <a:bodyPr vert="horz"/>
          <a:lstStyle>
            <a:lvl1pPr marL="0" indent="0">
              <a:buFontTx/>
              <a:buNone/>
              <a:defRPr sz="1401">
                <a:solidFill>
                  <a:schemeClr val="bg1"/>
                </a:solidFill>
                <a:latin typeface="Arial"/>
                <a:cs typeface="Arial"/>
              </a:defRPr>
            </a:lvl1pPr>
          </a:lstStyle>
          <a:p>
            <a:r>
              <a:rPr lang="de-DE" dirty="0"/>
              <a:t>Image</a:t>
            </a:r>
          </a:p>
        </p:txBody>
      </p:sp>
    </p:spTree>
    <p:extLst>
      <p:ext uri="{BB962C8B-B14F-4D97-AF65-F5344CB8AC3E}">
        <p14:creationId xmlns:p14="http://schemas.microsoft.com/office/powerpoint/2010/main" val="1954721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600" fill="hold"/>
                                        <p:tgtEl>
                                          <p:spTgt spid="10"/>
                                        </p:tgtEl>
                                        <p:attrNameLst>
                                          <p:attrName>ppt_x</p:attrName>
                                        </p:attrNameLst>
                                      </p:cBhvr>
                                      <p:tavLst>
                                        <p:tav tm="0">
                                          <p:val>
                                            <p:strVal val="0-#ppt_w/2"/>
                                          </p:val>
                                        </p:tav>
                                        <p:tav tm="100000">
                                          <p:val>
                                            <p:strVal val="#ppt_x"/>
                                          </p:val>
                                        </p:tav>
                                      </p:tavLst>
                                    </p:anim>
                                    <p:anim calcmode="lin" valueType="num">
                                      <p:cBhvr additive="base">
                                        <p:cTn id="8" dur="60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600"/>
                            </p:stCondLst>
                            <p:childTnLst>
                              <p:par>
                                <p:cTn id="10" presetID="10" presetClass="entr" presetSubtype="0"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1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p:bldLst>
  </p:timing>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odukte_Tabelle_Spalten">
    <p:spTree>
      <p:nvGrpSpPr>
        <p:cNvPr id="1" name=""/>
        <p:cNvGrpSpPr/>
        <p:nvPr/>
      </p:nvGrpSpPr>
      <p:grpSpPr>
        <a:xfrm>
          <a:off x="0" y="0"/>
          <a:ext cx="0" cy="0"/>
          <a:chOff x="0" y="0"/>
          <a:chExt cx="0" cy="0"/>
        </a:xfrm>
      </p:grpSpPr>
      <p:sp>
        <p:nvSpPr>
          <p:cNvPr id="5" name="Textplatzhalter 4"/>
          <p:cNvSpPr>
            <a:spLocks noGrp="1"/>
          </p:cNvSpPr>
          <p:nvPr>
            <p:ph type="body" sz="quarter" idx="10"/>
          </p:nvPr>
        </p:nvSpPr>
        <p:spPr>
          <a:xfrm>
            <a:off x="1984375" y="1444641"/>
            <a:ext cx="9394827" cy="1005247"/>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sp>
        <p:nvSpPr>
          <p:cNvPr id="7" name="Tabellenplatzhalter 6"/>
          <p:cNvSpPr>
            <a:spLocks noGrp="1"/>
          </p:cNvSpPr>
          <p:nvPr>
            <p:ph type="tbl" sz="quarter" idx="11" hasCustomPrompt="1"/>
          </p:nvPr>
        </p:nvSpPr>
        <p:spPr>
          <a:xfrm>
            <a:off x="807516" y="3065463"/>
            <a:ext cx="10572748" cy="2829796"/>
          </a:xfrm>
          <a:prstGeom prst="rect">
            <a:avLst/>
          </a:prstGeom>
        </p:spPr>
        <p:txBody>
          <a:bodyPr vert="horz"/>
          <a:lstStyle>
            <a:lvl1pPr marL="0" indent="0">
              <a:buNone/>
              <a:defRPr sz="1401">
                <a:latin typeface="Arial"/>
                <a:cs typeface="Arial"/>
              </a:defRPr>
            </a:lvl1pPr>
          </a:lstStyle>
          <a:p>
            <a:r>
              <a:rPr lang="de-DE" dirty="0"/>
              <a:t>                          Tabelle einfügen 4 Spalten</a:t>
            </a:r>
          </a:p>
        </p:txBody>
      </p:sp>
      <p:sp>
        <p:nvSpPr>
          <p:cNvPr id="8"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pic>
        <p:nvPicPr>
          <p:cNvPr id="6" name="Bild 2" descr="pfeil.png"/>
          <p:cNvPicPr>
            <a:picLocks noChangeAspect="1"/>
          </p:cNvPicPr>
          <p:nvPr userDrawn="1"/>
        </p:nvPicPr>
        <p:blipFill rotWithShape="1">
          <a:blip r:embed="rId2" cstate="screen">
            <a:extLst>
              <a:ext uri="{28A0092B-C50C-407E-A947-70E740481C1C}">
                <a14:useLocalDpi xmlns:a14="http://schemas.microsoft.com/office/drawing/2010/main"/>
              </a:ext>
            </a:extLst>
          </a:blip>
          <a:srcRect l="20755"/>
          <a:stretch/>
        </p:blipFill>
        <p:spPr>
          <a:xfrm>
            <a:off x="0" y="2277047"/>
            <a:ext cx="1833284" cy="2313432"/>
          </a:xfrm>
          <a:prstGeom prst="rect">
            <a:avLst/>
          </a:prstGeom>
        </p:spPr>
      </p:pic>
    </p:spTree>
    <p:extLst>
      <p:ext uri="{BB962C8B-B14F-4D97-AF65-F5344CB8AC3E}">
        <p14:creationId xmlns:p14="http://schemas.microsoft.com/office/powerpoint/2010/main" val="29729228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strumente - Übersicht 1">
    <p:spTree>
      <p:nvGrpSpPr>
        <p:cNvPr id="1" name=""/>
        <p:cNvGrpSpPr/>
        <p:nvPr/>
      </p:nvGrpSpPr>
      <p:grpSpPr>
        <a:xfrm>
          <a:off x="0" y="0"/>
          <a:ext cx="0" cy="0"/>
          <a:chOff x="0" y="0"/>
          <a:chExt cx="0" cy="0"/>
        </a:xfrm>
      </p:grpSpPr>
      <p:sp>
        <p:nvSpPr>
          <p:cNvPr id="5" name="Textplatzhalter 4"/>
          <p:cNvSpPr>
            <a:spLocks noGrp="1"/>
          </p:cNvSpPr>
          <p:nvPr>
            <p:ph type="body" sz="quarter" idx="10"/>
          </p:nvPr>
        </p:nvSpPr>
        <p:spPr>
          <a:xfrm>
            <a:off x="1984378" y="1444641"/>
            <a:ext cx="9373673" cy="1005247"/>
          </a:xfrm>
          <a:prstGeom prst="rect">
            <a:avLst/>
          </a:prstGeom>
        </p:spPr>
        <p:txBody>
          <a:bodyPr vert="horz" lIns="0" tIns="0" rIns="0" bIns="0" anchor="b"/>
          <a:lstStyle>
            <a:lvl1pPr marL="0" indent="0">
              <a:buFontTx/>
              <a:buNone/>
              <a:defRPr sz="3001" b="1">
                <a:solidFill>
                  <a:srgbClr val="00377A"/>
                </a:solidFill>
                <a:latin typeface="Arial"/>
                <a:cs typeface="Arial"/>
              </a:defRPr>
            </a:lvl1pPr>
          </a:lstStyle>
          <a:p>
            <a:pPr lvl="0"/>
            <a:r>
              <a:rPr lang="de-AT" dirty="0"/>
              <a:t>Mastertextformat bearbeiten</a:t>
            </a:r>
          </a:p>
        </p:txBody>
      </p:sp>
      <p:sp>
        <p:nvSpPr>
          <p:cNvPr id="6" name="Textplatzhalter 4"/>
          <p:cNvSpPr>
            <a:spLocks noGrp="1"/>
          </p:cNvSpPr>
          <p:nvPr>
            <p:ph type="body" sz="quarter" idx="11" hasCustomPrompt="1"/>
          </p:nvPr>
        </p:nvSpPr>
        <p:spPr>
          <a:xfrm>
            <a:off x="1984378" y="2687491"/>
            <a:ext cx="9373673" cy="2756053"/>
          </a:xfrm>
          <a:prstGeom prst="rect">
            <a:avLst/>
          </a:prstGeom>
        </p:spPr>
        <p:txBody>
          <a:bodyPr vert="horz" lIns="0" tIns="0" rIns="0" bIns="0" anchor="t"/>
          <a:lstStyle>
            <a:lvl1pPr marL="285714" indent="-285714">
              <a:buFont typeface="Symbol" panose="05050102010706020507" pitchFamily="18" charset="2"/>
              <a:buChar char="-"/>
              <a:defRPr sz="1801">
                <a:solidFill>
                  <a:srgbClr val="00377A"/>
                </a:solidFill>
                <a:latin typeface="Arial"/>
                <a:cs typeface="Arial"/>
              </a:defRPr>
            </a:lvl1pPr>
            <a:lvl2pPr marL="541269" indent="-257145" defTabSz="541269">
              <a:defRPr sz="1801">
                <a:solidFill>
                  <a:srgbClr val="00377A"/>
                </a:solidFill>
                <a:latin typeface="Arial" panose="020B0604020202020204" pitchFamily="34" charset="0"/>
                <a:cs typeface="Arial" panose="020B0604020202020204" pitchFamily="34" charset="0"/>
              </a:defRPr>
            </a:lvl2pPr>
            <a:lvl3pPr marL="807935" indent="-266665" defTabSz="449204">
              <a:buFont typeface="Symbol" panose="05050102010706020507" pitchFamily="18" charset="2"/>
              <a:buChar char="-"/>
              <a:defRPr sz="1801">
                <a:solidFill>
                  <a:srgbClr val="00377A"/>
                </a:solidFill>
                <a:latin typeface="Arial" panose="020B0604020202020204" pitchFamily="34" charset="0"/>
                <a:cs typeface="Arial" panose="020B0604020202020204" pitchFamily="34" charset="0"/>
              </a:defRPr>
            </a:lvl3pPr>
          </a:lstStyle>
          <a:p>
            <a:pPr lvl="0"/>
            <a:r>
              <a:rPr lang="de-AT" dirty="0"/>
              <a:t>Mastertextformat bearbeiten</a:t>
            </a:r>
          </a:p>
          <a:p>
            <a:pPr lvl="1"/>
            <a:r>
              <a:rPr lang="de-AT" dirty="0" err="1"/>
              <a:t>Asdf</a:t>
            </a:r>
            <a:endParaRPr lang="de-AT" dirty="0"/>
          </a:p>
          <a:p>
            <a:pPr lvl="2"/>
            <a:r>
              <a:rPr lang="de-AT" dirty="0" err="1"/>
              <a:t>asdf</a:t>
            </a:r>
            <a:endParaRPr lang="de-AT" dirty="0"/>
          </a:p>
          <a:p>
            <a:pPr lvl="2"/>
            <a:endParaRPr lang="de-AT" dirty="0"/>
          </a:p>
        </p:txBody>
      </p:sp>
      <p:sp>
        <p:nvSpPr>
          <p:cNvPr id="9"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none" baseline="0">
                <a:solidFill>
                  <a:srgbClr val="00377A"/>
                </a:solidFill>
                <a:uFill>
                  <a:solidFill>
                    <a:srgbClr val="00377A"/>
                  </a:solidFill>
                </a:uFill>
                <a:latin typeface="Arial"/>
                <a:cs typeface="Arial"/>
              </a:defRPr>
            </a:lvl1pPr>
          </a:lstStyle>
          <a:p>
            <a:pPr lvl="0"/>
            <a:r>
              <a:rPr lang="de-DE" dirty="0" err="1"/>
              <a:t>aws</a:t>
            </a:r>
            <a:r>
              <a:rPr lang="de-DE" dirty="0"/>
              <a:t>  Produkttitel</a:t>
            </a:r>
          </a:p>
        </p:txBody>
      </p:sp>
      <p:pic>
        <p:nvPicPr>
          <p:cNvPr id="10" name="Bild 2" descr="pfeil.png"/>
          <p:cNvPicPr>
            <a:picLocks noChangeAspect="1"/>
          </p:cNvPicPr>
          <p:nvPr userDrawn="1"/>
        </p:nvPicPr>
        <p:blipFill rotWithShape="1">
          <a:blip r:embed="rId2" cstate="screen">
            <a:extLst>
              <a:ext uri="{28A0092B-C50C-407E-A947-70E740481C1C}">
                <a14:useLocalDpi xmlns:a14="http://schemas.microsoft.com/office/drawing/2010/main"/>
              </a:ext>
            </a:extLst>
          </a:blip>
          <a:srcRect l="20755"/>
          <a:stretch/>
        </p:blipFill>
        <p:spPr>
          <a:xfrm>
            <a:off x="0" y="2277047"/>
            <a:ext cx="1833284" cy="2313432"/>
          </a:xfrm>
          <a:prstGeom prst="rect">
            <a:avLst/>
          </a:prstGeom>
        </p:spPr>
      </p:pic>
      <p:sp>
        <p:nvSpPr>
          <p:cNvPr id="11" name="Oval 3"/>
          <p:cNvSpPr>
            <a:spLocks noChangeAspect="1"/>
          </p:cNvSpPr>
          <p:nvPr userDrawn="1"/>
        </p:nvSpPr>
        <p:spPr>
          <a:xfrm>
            <a:off x="319548" y="2556388"/>
            <a:ext cx="1260000" cy="1260000"/>
          </a:xfrm>
          <a:prstGeom prst="ellipse">
            <a:avLst/>
          </a:prstGeom>
          <a:solidFill>
            <a:srgbClr val="0099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801">
              <a:solidFill>
                <a:schemeClr val="accent2"/>
              </a:solidFill>
            </a:endParaRPr>
          </a:p>
        </p:txBody>
      </p:sp>
      <p:sp>
        <p:nvSpPr>
          <p:cNvPr id="12" name="Bildplatzhalter 7"/>
          <p:cNvSpPr>
            <a:spLocks noGrp="1"/>
          </p:cNvSpPr>
          <p:nvPr>
            <p:ph type="pic" sz="quarter" idx="13" hasCustomPrompt="1"/>
          </p:nvPr>
        </p:nvSpPr>
        <p:spPr>
          <a:xfrm>
            <a:off x="490572" y="2738438"/>
            <a:ext cx="914400" cy="914400"/>
          </a:xfrm>
          <a:prstGeom prst="rect">
            <a:avLst/>
          </a:prstGeom>
        </p:spPr>
        <p:txBody>
          <a:bodyPr vert="horz"/>
          <a:lstStyle>
            <a:lvl1pPr marL="0" indent="0">
              <a:buFontTx/>
              <a:buNone/>
              <a:defRPr sz="1401">
                <a:solidFill>
                  <a:schemeClr val="bg1"/>
                </a:solidFill>
                <a:latin typeface="Arial"/>
                <a:cs typeface="Arial"/>
              </a:defRPr>
            </a:lvl1pPr>
          </a:lstStyle>
          <a:p>
            <a:r>
              <a:rPr lang="de-DE" dirty="0"/>
              <a:t>Image</a:t>
            </a:r>
          </a:p>
        </p:txBody>
      </p:sp>
    </p:spTree>
    <p:extLst>
      <p:ext uri="{BB962C8B-B14F-4D97-AF65-F5344CB8AC3E}">
        <p14:creationId xmlns:p14="http://schemas.microsoft.com/office/powerpoint/2010/main" val="3587122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1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strumente - Übersicht 2">
    <p:spTree>
      <p:nvGrpSpPr>
        <p:cNvPr id="1" name=""/>
        <p:cNvGrpSpPr/>
        <p:nvPr/>
      </p:nvGrpSpPr>
      <p:grpSpPr>
        <a:xfrm>
          <a:off x="0" y="0"/>
          <a:ext cx="0" cy="0"/>
          <a:chOff x="0" y="0"/>
          <a:chExt cx="0" cy="0"/>
        </a:xfrm>
      </p:grpSpPr>
      <p:sp>
        <p:nvSpPr>
          <p:cNvPr id="3" name="Bildplatzhalter 2"/>
          <p:cNvSpPr>
            <a:spLocks noGrp="1"/>
          </p:cNvSpPr>
          <p:nvPr>
            <p:ph type="pic" sz="quarter" idx="17" hasCustomPrompt="1"/>
          </p:nvPr>
        </p:nvSpPr>
        <p:spPr>
          <a:xfrm>
            <a:off x="806452" y="2260693"/>
            <a:ext cx="3384000" cy="1984377"/>
          </a:xfrm>
          <a:prstGeom prst="rect">
            <a:avLst/>
          </a:prstGeom>
        </p:spPr>
        <p:txBody>
          <a:bodyPr/>
          <a:lstStyle>
            <a:lvl1pPr marL="0" indent="0">
              <a:buFontTx/>
              <a:buNone/>
              <a:defRPr sz="1200" baseline="0">
                <a:latin typeface="Arial" charset="0"/>
              </a:defRPr>
            </a:lvl1pPr>
          </a:lstStyle>
          <a:p>
            <a:r>
              <a:rPr lang="de-DE" dirty="0"/>
              <a:t>Bild durch </a:t>
            </a:r>
            <a:r>
              <a:rPr lang="de-DE"/>
              <a:t>klicken hinzufügen</a:t>
            </a:r>
            <a:endParaRPr lang="de-DE" dirty="0"/>
          </a:p>
        </p:txBody>
      </p:sp>
      <p:sp>
        <p:nvSpPr>
          <p:cNvPr id="13" name="Bildplatzhalter 2"/>
          <p:cNvSpPr>
            <a:spLocks noGrp="1"/>
          </p:cNvSpPr>
          <p:nvPr>
            <p:ph type="pic" sz="quarter" idx="20" hasCustomPrompt="1"/>
          </p:nvPr>
        </p:nvSpPr>
        <p:spPr>
          <a:xfrm>
            <a:off x="4380716" y="2260695"/>
            <a:ext cx="3384000" cy="1984377"/>
          </a:xfrm>
          <a:prstGeom prst="rect">
            <a:avLst/>
          </a:prstGeom>
        </p:spPr>
        <p:txBody>
          <a:bodyPr/>
          <a:lstStyle>
            <a:lvl1pPr marL="0" indent="0">
              <a:buFontTx/>
              <a:buNone/>
              <a:defRPr sz="1200" baseline="0">
                <a:latin typeface="Arial" charset="0"/>
              </a:defRPr>
            </a:lvl1pPr>
          </a:lstStyle>
          <a:p>
            <a:r>
              <a:rPr lang="de-DE" dirty="0"/>
              <a:t>Bild durch </a:t>
            </a:r>
            <a:r>
              <a:rPr lang="de-DE"/>
              <a:t>klicken hinzufügen</a:t>
            </a:r>
            <a:endParaRPr lang="de-DE" dirty="0"/>
          </a:p>
        </p:txBody>
      </p:sp>
      <p:sp>
        <p:nvSpPr>
          <p:cNvPr id="14" name="Bildplatzhalter 2"/>
          <p:cNvSpPr>
            <a:spLocks noGrp="1"/>
          </p:cNvSpPr>
          <p:nvPr>
            <p:ph type="pic" sz="quarter" idx="21" hasCustomPrompt="1"/>
          </p:nvPr>
        </p:nvSpPr>
        <p:spPr>
          <a:xfrm>
            <a:off x="7963451" y="2260693"/>
            <a:ext cx="3384000" cy="1984377"/>
          </a:xfrm>
          <a:prstGeom prst="rect">
            <a:avLst/>
          </a:prstGeom>
        </p:spPr>
        <p:txBody>
          <a:bodyPr/>
          <a:lstStyle>
            <a:lvl1pPr marL="0" indent="0">
              <a:buFontTx/>
              <a:buNone/>
              <a:defRPr sz="1200" baseline="0">
                <a:latin typeface="Arial" charset="0"/>
              </a:defRPr>
            </a:lvl1pPr>
          </a:lstStyle>
          <a:p>
            <a:r>
              <a:rPr lang="de-DE" dirty="0"/>
              <a:t>Bild durch </a:t>
            </a:r>
            <a:r>
              <a:rPr lang="de-DE"/>
              <a:t>klicken hinzufügen</a:t>
            </a:r>
            <a:endParaRPr lang="de-DE" dirty="0"/>
          </a:p>
        </p:txBody>
      </p:sp>
      <p:sp>
        <p:nvSpPr>
          <p:cNvPr id="9"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
        <p:nvSpPr>
          <p:cNvPr id="7" name="Textplatzhalter 6"/>
          <p:cNvSpPr>
            <a:spLocks noGrp="1"/>
          </p:cNvSpPr>
          <p:nvPr>
            <p:ph type="body" sz="quarter" idx="13"/>
          </p:nvPr>
        </p:nvSpPr>
        <p:spPr>
          <a:xfrm>
            <a:off x="817033" y="4373822"/>
            <a:ext cx="3384000" cy="1323735"/>
          </a:xfrm>
          <a:prstGeom prst="rect">
            <a:avLst/>
          </a:prstGeom>
        </p:spPr>
        <p:txBody>
          <a:bodyPr vert="horz" lIns="0" tIns="0" rIns="0" bIns="0" anchor="t" anchorCtr="0"/>
          <a:lstStyle>
            <a:lvl1pPr marL="0" marR="0" indent="0" algn="l" defTabSz="457140" rtl="0" eaLnBrk="1" fontAlgn="auto" latinLnBrk="0" hangingPunct="1">
              <a:lnSpc>
                <a:spcPct val="110000"/>
              </a:lnSpc>
              <a:spcBef>
                <a:spcPts val="25"/>
              </a:spcBef>
              <a:spcAft>
                <a:spcPts val="0"/>
              </a:spcAft>
              <a:buClr>
                <a:srgbClr val="00AEEF"/>
              </a:buClr>
              <a:buSzPct val="100000"/>
              <a:buFontTx/>
              <a:buNone/>
              <a:tabLst/>
              <a:defRPr sz="1300" b="0" baseline="0">
                <a:solidFill>
                  <a:srgbClr val="00377A"/>
                </a:solidFill>
                <a:latin typeface="Arial"/>
                <a:cs typeface="Arial"/>
              </a:defRPr>
            </a:lvl1pPr>
          </a:lstStyle>
          <a:p>
            <a:pPr lvl="0"/>
            <a:r>
              <a:rPr lang="de-AT" dirty="0"/>
              <a:t>Mastertextformat bearbeiten</a:t>
            </a:r>
          </a:p>
        </p:txBody>
      </p:sp>
      <p:sp>
        <p:nvSpPr>
          <p:cNvPr id="15" name="Textplatzhalter 6"/>
          <p:cNvSpPr>
            <a:spLocks noGrp="1"/>
          </p:cNvSpPr>
          <p:nvPr>
            <p:ph type="body" sz="quarter" idx="22"/>
          </p:nvPr>
        </p:nvSpPr>
        <p:spPr>
          <a:xfrm>
            <a:off x="4391319" y="4373822"/>
            <a:ext cx="3394585" cy="1323735"/>
          </a:xfrm>
          <a:prstGeom prst="rect">
            <a:avLst/>
          </a:prstGeom>
        </p:spPr>
        <p:txBody>
          <a:bodyPr vert="horz" lIns="0" tIns="0" rIns="0" bIns="0" anchor="t" anchorCtr="0"/>
          <a:lstStyle>
            <a:lvl1pPr marL="0" marR="0" indent="0" algn="l" defTabSz="457140" rtl="0" eaLnBrk="1" fontAlgn="auto" latinLnBrk="0" hangingPunct="1">
              <a:lnSpc>
                <a:spcPct val="110000"/>
              </a:lnSpc>
              <a:spcBef>
                <a:spcPts val="25"/>
              </a:spcBef>
              <a:spcAft>
                <a:spcPts val="0"/>
              </a:spcAft>
              <a:buClr>
                <a:srgbClr val="00AEEF"/>
              </a:buClr>
              <a:buSzPct val="100000"/>
              <a:buFontTx/>
              <a:buNone/>
              <a:tabLst/>
              <a:defRPr sz="1300" b="0" baseline="0">
                <a:solidFill>
                  <a:srgbClr val="00377A"/>
                </a:solidFill>
                <a:latin typeface="Arial"/>
                <a:cs typeface="Arial"/>
              </a:defRPr>
            </a:lvl1pPr>
          </a:lstStyle>
          <a:p>
            <a:pPr lvl="0"/>
            <a:r>
              <a:rPr lang="de-AT" dirty="0"/>
              <a:t>Mastertextformat bearbeiten</a:t>
            </a:r>
          </a:p>
        </p:txBody>
      </p:sp>
      <p:sp>
        <p:nvSpPr>
          <p:cNvPr id="16" name="Textplatzhalter 6"/>
          <p:cNvSpPr>
            <a:spLocks noGrp="1"/>
          </p:cNvSpPr>
          <p:nvPr>
            <p:ph type="body" sz="quarter" idx="23"/>
          </p:nvPr>
        </p:nvSpPr>
        <p:spPr>
          <a:xfrm>
            <a:off x="7974035" y="4373820"/>
            <a:ext cx="3403051" cy="1331231"/>
          </a:xfrm>
          <a:prstGeom prst="rect">
            <a:avLst/>
          </a:prstGeom>
        </p:spPr>
        <p:txBody>
          <a:bodyPr vert="horz" lIns="0" tIns="0" rIns="0" bIns="0" anchor="t" anchorCtr="0"/>
          <a:lstStyle>
            <a:lvl1pPr marL="0" marR="0" indent="0" algn="l" defTabSz="457140" rtl="0" eaLnBrk="1" fontAlgn="auto" latinLnBrk="0" hangingPunct="1">
              <a:lnSpc>
                <a:spcPct val="110000"/>
              </a:lnSpc>
              <a:spcBef>
                <a:spcPts val="25"/>
              </a:spcBef>
              <a:spcAft>
                <a:spcPts val="0"/>
              </a:spcAft>
              <a:buClr>
                <a:srgbClr val="00AEEF"/>
              </a:buClr>
              <a:buSzPct val="100000"/>
              <a:buFontTx/>
              <a:buNone/>
              <a:tabLst/>
              <a:defRPr sz="1300" b="0" baseline="0">
                <a:solidFill>
                  <a:srgbClr val="00377A"/>
                </a:solidFill>
                <a:latin typeface="Arial"/>
                <a:cs typeface="Arial"/>
              </a:defRPr>
            </a:lvl1pPr>
          </a:lstStyle>
          <a:p>
            <a:pPr lvl="0"/>
            <a:r>
              <a:rPr lang="de-AT" dirty="0"/>
              <a:t>Mastertextformat bearbeiten</a:t>
            </a:r>
          </a:p>
        </p:txBody>
      </p:sp>
      <p:sp>
        <p:nvSpPr>
          <p:cNvPr id="11" name="Textplatzhalter 4"/>
          <p:cNvSpPr>
            <a:spLocks noGrp="1"/>
          </p:cNvSpPr>
          <p:nvPr>
            <p:ph type="body" sz="quarter" idx="10"/>
          </p:nvPr>
        </p:nvSpPr>
        <p:spPr>
          <a:xfrm>
            <a:off x="806454" y="1444635"/>
            <a:ext cx="10551580" cy="687299"/>
          </a:xfrm>
          <a:prstGeom prst="rect">
            <a:avLst/>
          </a:prstGeom>
        </p:spPr>
        <p:txBody>
          <a:bodyPr vert="horz" lIns="0" tIns="0" rIns="0" bIns="0" anchor="t" anchorCtr="0"/>
          <a:lstStyle>
            <a:lvl1pPr marL="0" indent="0">
              <a:buFontTx/>
              <a:buNone/>
              <a:defRPr sz="2400" b="1">
                <a:solidFill>
                  <a:srgbClr val="00377A"/>
                </a:solidFill>
                <a:latin typeface="Arial"/>
                <a:cs typeface="Arial"/>
              </a:defRPr>
            </a:lvl1pPr>
          </a:lstStyle>
          <a:p>
            <a:pPr lvl="0"/>
            <a:r>
              <a:rPr lang="de-AT" dirty="0"/>
              <a:t>Mastertextformat bearbeiten</a:t>
            </a:r>
          </a:p>
        </p:txBody>
      </p:sp>
    </p:spTree>
    <p:extLst>
      <p:ext uri="{BB962C8B-B14F-4D97-AF65-F5344CB8AC3E}">
        <p14:creationId xmlns:p14="http://schemas.microsoft.com/office/powerpoint/2010/main" val="352525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Illustration frei">
    <p:spTree>
      <p:nvGrpSpPr>
        <p:cNvPr id="1" name=""/>
        <p:cNvGrpSpPr/>
        <p:nvPr/>
      </p:nvGrpSpPr>
      <p:grpSpPr>
        <a:xfrm>
          <a:off x="0" y="0"/>
          <a:ext cx="0" cy="0"/>
          <a:chOff x="0" y="0"/>
          <a:chExt cx="0" cy="0"/>
        </a:xfrm>
      </p:grpSpPr>
    </p:spTree>
    <p:extLst>
      <p:ext uri="{BB962C8B-B14F-4D97-AF65-F5344CB8AC3E}">
        <p14:creationId xmlns:p14="http://schemas.microsoft.com/office/powerpoint/2010/main" val="867353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 Bilder mit BU">
    <p:spTree>
      <p:nvGrpSpPr>
        <p:cNvPr id="1" name=""/>
        <p:cNvGrpSpPr/>
        <p:nvPr/>
      </p:nvGrpSpPr>
      <p:grpSpPr>
        <a:xfrm>
          <a:off x="0" y="0"/>
          <a:ext cx="0" cy="0"/>
          <a:chOff x="0" y="0"/>
          <a:chExt cx="0" cy="0"/>
        </a:xfrm>
      </p:grpSpPr>
      <p:sp>
        <p:nvSpPr>
          <p:cNvPr id="3" name="Bildplatzhalter 2"/>
          <p:cNvSpPr>
            <a:spLocks noGrp="1"/>
          </p:cNvSpPr>
          <p:nvPr>
            <p:ph type="pic" sz="quarter" idx="17" hasCustomPrompt="1"/>
          </p:nvPr>
        </p:nvSpPr>
        <p:spPr>
          <a:xfrm>
            <a:off x="806452" y="2260677"/>
            <a:ext cx="3384000" cy="1984377"/>
          </a:xfrm>
          <a:prstGeom prst="rect">
            <a:avLst/>
          </a:prstGeom>
        </p:spPr>
        <p:txBody>
          <a:bodyPr/>
          <a:lstStyle>
            <a:lvl1pPr marL="0" indent="0">
              <a:buFontTx/>
              <a:buNone/>
              <a:defRPr sz="1200" baseline="0">
                <a:latin typeface="Arial" charset="0"/>
              </a:defRPr>
            </a:lvl1pPr>
          </a:lstStyle>
          <a:p>
            <a:r>
              <a:rPr lang="de-DE" dirty="0"/>
              <a:t>Bild durch </a:t>
            </a:r>
            <a:r>
              <a:rPr lang="de-DE"/>
              <a:t>klicken hinzufügen</a:t>
            </a:r>
            <a:endParaRPr lang="de-DE" dirty="0"/>
          </a:p>
        </p:txBody>
      </p:sp>
      <p:sp>
        <p:nvSpPr>
          <p:cNvPr id="13" name="Bildplatzhalter 2"/>
          <p:cNvSpPr>
            <a:spLocks noGrp="1"/>
          </p:cNvSpPr>
          <p:nvPr>
            <p:ph type="pic" sz="quarter" idx="20" hasCustomPrompt="1"/>
          </p:nvPr>
        </p:nvSpPr>
        <p:spPr>
          <a:xfrm>
            <a:off x="4380716" y="2260677"/>
            <a:ext cx="3384000" cy="1984377"/>
          </a:xfrm>
          <a:prstGeom prst="rect">
            <a:avLst/>
          </a:prstGeom>
        </p:spPr>
        <p:txBody>
          <a:bodyPr/>
          <a:lstStyle>
            <a:lvl1pPr marL="0" indent="0">
              <a:buFontTx/>
              <a:buNone/>
              <a:defRPr sz="1200" baseline="0">
                <a:latin typeface="Arial" charset="0"/>
              </a:defRPr>
            </a:lvl1pPr>
          </a:lstStyle>
          <a:p>
            <a:r>
              <a:rPr lang="de-DE" dirty="0"/>
              <a:t>Bild durch </a:t>
            </a:r>
            <a:r>
              <a:rPr lang="de-DE"/>
              <a:t>klicken hinzufügen</a:t>
            </a:r>
            <a:endParaRPr lang="de-DE" dirty="0"/>
          </a:p>
        </p:txBody>
      </p:sp>
      <p:sp>
        <p:nvSpPr>
          <p:cNvPr id="14" name="Bildplatzhalter 2"/>
          <p:cNvSpPr>
            <a:spLocks noGrp="1"/>
          </p:cNvSpPr>
          <p:nvPr>
            <p:ph type="pic" sz="quarter" idx="21" hasCustomPrompt="1"/>
          </p:nvPr>
        </p:nvSpPr>
        <p:spPr>
          <a:xfrm>
            <a:off x="7963451" y="2260677"/>
            <a:ext cx="3384000" cy="1984377"/>
          </a:xfrm>
          <a:prstGeom prst="rect">
            <a:avLst/>
          </a:prstGeom>
        </p:spPr>
        <p:txBody>
          <a:bodyPr/>
          <a:lstStyle>
            <a:lvl1pPr marL="0" indent="0">
              <a:buFontTx/>
              <a:buNone/>
              <a:defRPr sz="1200" baseline="0">
                <a:latin typeface="Arial" charset="0"/>
              </a:defRPr>
            </a:lvl1pPr>
          </a:lstStyle>
          <a:p>
            <a:r>
              <a:rPr lang="de-DE" dirty="0"/>
              <a:t>Bild durch </a:t>
            </a:r>
            <a:r>
              <a:rPr lang="de-DE"/>
              <a:t>klicken hinzufügen</a:t>
            </a:r>
            <a:endParaRPr lang="de-DE" dirty="0"/>
          </a:p>
        </p:txBody>
      </p:sp>
      <p:sp>
        <p:nvSpPr>
          <p:cNvPr id="9" name="Textplatzhalter 6"/>
          <p:cNvSpPr>
            <a:spLocks noGrp="1"/>
          </p:cNvSpPr>
          <p:nvPr>
            <p:ph type="body" sz="quarter" idx="12" hasCustomPrompt="1"/>
          </p:nvPr>
        </p:nvSpPr>
        <p:spPr>
          <a:xfrm>
            <a:off x="806456" y="523506"/>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
        <p:nvSpPr>
          <p:cNvPr id="7" name="Textplatzhalter 6"/>
          <p:cNvSpPr>
            <a:spLocks noGrp="1"/>
          </p:cNvSpPr>
          <p:nvPr>
            <p:ph type="body" sz="quarter" idx="13"/>
          </p:nvPr>
        </p:nvSpPr>
        <p:spPr>
          <a:xfrm>
            <a:off x="817033" y="4373804"/>
            <a:ext cx="3384000" cy="1323735"/>
          </a:xfrm>
          <a:prstGeom prst="rect">
            <a:avLst/>
          </a:prstGeom>
        </p:spPr>
        <p:txBody>
          <a:bodyPr vert="horz" lIns="0" tIns="0" rIns="0" bIns="0" anchor="t" anchorCtr="0"/>
          <a:lstStyle>
            <a:lvl1pPr marL="0" marR="0" indent="0" algn="l" defTabSz="457186" rtl="0" eaLnBrk="1" fontAlgn="auto" latinLnBrk="0" hangingPunct="1">
              <a:lnSpc>
                <a:spcPct val="110000"/>
              </a:lnSpc>
              <a:spcBef>
                <a:spcPts val="25"/>
              </a:spcBef>
              <a:spcAft>
                <a:spcPts val="0"/>
              </a:spcAft>
              <a:buClr>
                <a:srgbClr val="00AEEF"/>
              </a:buClr>
              <a:buSzPct val="100000"/>
              <a:buFontTx/>
              <a:buNone/>
              <a:tabLst/>
              <a:defRPr sz="1300" b="0" baseline="0">
                <a:solidFill>
                  <a:srgbClr val="00377A"/>
                </a:solidFill>
                <a:latin typeface="Arial"/>
                <a:cs typeface="Arial"/>
              </a:defRPr>
            </a:lvl1pPr>
          </a:lstStyle>
          <a:p>
            <a:pPr lvl="0"/>
            <a:r>
              <a:rPr lang="de-AT" dirty="0"/>
              <a:t>Mastertextformat bearbeiten</a:t>
            </a:r>
          </a:p>
        </p:txBody>
      </p:sp>
      <p:sp>
        <p:nvSpPr>
          <p:cNvPr id="15" name="Textplatzhalter 6"/>
          <p:cNvSpPr>
            <a:spLocks noGrp="1"/>
          </p:cNvSpPr>
          <p:nvPr>
            <p:ph type="body" sz="quarter" idx="22"/>
          </p:nvPr>
        </p:nvSpPr>
        <p:spPr>
          <a:xfrm>
            <a:off x="4391301" y="4373804"/>
            <a:ext cx="3394585" cy="1323735"/>
          </a:xfrm>
          <a:prstGeom prst="rect">
            <a:avLst/>
          </a:prstGeom>
        </p:spPr>
        <p:txBody>
          <a:bodyPr vert="horz" lIns="0" tIns="0" rIns="0" bIns="0" anchor="t" anchorCtr="0"/>
          <a:lstStyle>
            <a:lvl1pPr marL="0" marR="0" indent="0" algn="l" defTabSz="457186" rtl="0" eaLnBrk="1" fontAlgn="auto" latinLnBrk="0" hangingPunct="1">
              <a:lnSpc>
                <a:spcPct val="110000"/>
              </a:lnSpc>
              <a:spcBef>
                <a:spcPts val="25"/>
              </a:spcBef>
              <a:spcAft>
                <a:spcPts val="0"/>
              </a:spcAft>
              <a:buClr>
                <a:srgbClr val="00AEEF"/>
              </a:buClr>
              <a:buSzPct val="100000"/>
              <a:buFontTx/>
              <a:buNone/>
              <a:tabLst/>
              <a:defRPr sz="1300" b="0" baseline="0">
                <a:solidFill>
                  <a:srgbClr val="00377A"/>
                </a:solidFill>
                <a:latin typeface="Arial"/>
                <a:cs typeface="Arial"/>
              </a:defRPr>
            </a:lvl1pPr>
          </a:lstStyle>
          <a:p>
            <a:pPr lvl="0"/>
            <a:r>
              <a:rPr lang="de-AT" dirty="0"/>
              <a:t>Mastertextformat bearbeiten</a:t>
            </a:r>
          </a:p>
        </p:txBody>
      </p:sp>
      <p:sp>
        <p:nvSpPr>
          <p:cNvPr id="16" name="Textplatzhalter 6"/>
          <p:cNvSpPr>
            <a:spLocks noGrp="1"/>
          </p:cNvSpPr>
          <p:nvPr>
            <p:ph type="body" sz="quarter" idx="23"/>
          </p:nvPr>
        </p:nvSpPr>
        <p:spPr>
          <a:xfrm>
            <a:off x="7974035" y="4373803"/>
            <a:ext cx="3403051" cy="1331230"/>
          </a:xfrm>
          <a:prstGeom prst="rect">
            <a:avLst/>
          </a:prstGeom>
        </p:spPr>
        <p:txBody>
          <a:bodyPr vert="horz" lIns="0" tIns="0" rIns="0" bIns="0" anchor="t" anchorCtr="0"/>
          <a:lstStyle>
            <a:lvl1pPr marL="0" marR="0" indent="0" algn="l" defTabSz="457186" rtl="0" eaLnBrk="1" fontAlgn="auto" latinLnBrk="0" hangingPunct="1">
              <a:lnSpc>
                <a:spcPct val="110000"/>
              </a:lnSpc>
              <a:spcBef>
                <a:spcPts val="25"/>
              </a:spcBef>
              <a:spcAft>
                <a:spcPts val="0"/>
              </a:spcAft>
              <a:buClr>
                <a:srgbClr val="00AEEF"/>
              </a:buClr>
              <a:buSzPct val="100000"/>
              <a:buFontTx/>
              <a:buNone/>
              <a:tabLst/>
              <a:defRPr sz="1300" b="0" baseline="0">
                <a:solidFill>
                  <a:srgbClr val="00377A"/>
                </a:solidFill>
                <a:latin typeface="Arial"/>
                <a:cs typeface="Arial"/>
              </a:defRPr>
            </a:lvl1pPr>
          </a:lstStyle>
          <a:p>
            <a:pPr lvl="0"/>
            <a:r>
              <a:rPr lang="de-AT" dirty="0"/>
              <a:t>Mastertextformat bearbeiten</a:t>
            </a:r>
          </a:p>
        </p:txBody>
      </p:sp>
      <p:sp>
        <p:nvSpPr>
          <p:cNvPr id="11" name="Textplatzhalter 4"/>
          <p:cNvSpPr>
            <a:spLocks noGrp="1"/>
          </p:cNvSpPr>
          <p:nvPr>
            <p:ph type="body" sz="quarter" idx="10"/>
          </p:nvPr>
        </p:nvSpPr>
        <p:spPr>
          <a:xfrm>
            <a:off x="806454" y="1444626"/>
            <a:ext cx="10551580" cy="687298"/>
          </a:xfrm>
          <a:prstGeom prst="rect">
            <a:avLst/>
          </a:prstGeom>
        </p:spPr>
        <p:txBody>
          <a:bodyPr vert="horz" lIns="0" tIns="0" rIns="0" bIns="0" anchor="t" anchorCtr="0"/>
          <a:lstStyle>
            <a:lvl1pPr marL="0" indent="0">
              <a:buFontTx/>
              <a:buNone/>
              <a:defRPr sz="2400" b="1">
                <a:solidFill>
                  <a:srgbClr val="00377A"/>
                </a:solidFill>
                <a:latin typeface="Arial"/>
                <a:cs typeface="Arial"/>
              </a:defRPr>
            </a:lvl1pPr>
          </a:lstStyle>
          <a:p>
            <a:pPr lvl="0"/>
            <a:r>
              <a:rPr lang="de-AT" dirty="0"/>
              <a:t>Mastertextformat bearbeiten</a:t>
            </a:r>
          </a:p>
        </p:txBody>
      </p:sp>
    </p:spTree>
    <p:extLst>
      <p:ext uri="{BB962C8B-B14F-4D97-AF65-F5344CB8AC3E}">
        <p14:creationId xmlns:p14="http://schemas.microsoft.com/office/powerpoint/2010/main" val="212651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3_Förderablauf Startseite">
    <p:spTree>
      <p:nvGrpSpPr>
        <p:cNvPr id="1" name=""/>
        <p:cNvGrpSpPr/>
        <p:nvPr/>
      </p:nvGrpSpPr>
      <p:grpSpPr>
        <a:xfrm>
          <a:off x="0" y="0"/>
          <a:ext cx="0" cy="0"/>
          <a:chOff x="0" y="0"/>
          <a:chExt cx="0" cy="0"/>
        </a:xfrm>
      </p:grpSpPr>
      <p:sp>
        <p:nvSpPr>
          <p:cNvPr id="4" name="Textplatzhalter 4"/>
          <p:cNvSpPr>
            <a:spLocks noGrp="1"/>
          </p:cNvSpPr>
          <p:nvPr>
            <p:ph type="body" sz="quarter" idx="10"/>
          </p:nvPr>
        </p:nvSpPr>
        <p:spPr>
          <a:xfrm>
            <a:off x="1984375" y="1444641"/>
            <a:ext cx="9394827" cy="1005247"/>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sp>
        <p:nvSpPr>
          <p:cNvPr id="8" name="Bildplatzhalter 5"/>
          <p:cNvSpPr>
            <a:spLocks noGrp="1" noChangeAspect="1"/>
          </p:cNvSpPr>
          <p:nvPr>
            <p:ph type="pic" sz="quarter" idx="13" hasCustomPrompt="1"/>
          </p:nvPr>
        </p:nvSpPr>
        <p:spPr>
          <a:xfrm>
            <a:off x="2587029" y="3065474"/>
            <a:ext cx="1200000" cy="899999"/>
          </a:xfrm>
          <a:prstGeom prst="rect">
            <a:avLst/>
          </a:prstGeom>
        </p:spPr>
        <p:txBody>
          <a:bodyPr vert="horz"/>
          <a:lstStyle>
            <a:lvl1pPr marL="0" indent="0">
              <a:buFontTx/>
              <a:buNone/>
              <a:defRPr sz="1200">
                <a:latin typeface="Arial"/>
                <a:cs typeface="Arial"/>
              </a:defRPr>
            </a:lvl1pPr>
          </a:lstStyle>
          <a:p>
            <a:r>
              <a:rPr lang="de-DE" dirty="0"/>
              <a:t>Image 1</a:t>
            </a:r>
          </a:p>
        </p:txBody>
      </p:sp>
      <p:sp>
        <p:nvSpPr>
          <p:cNvPr id="11" name="Textplatzhalter 10"/>
          <p:cNvSpPr>
            <a:spLocks noGrp="1"/>
          </p:cNvSpPr>
          <p:nvPr>
            <p:ph type="body" sz="quarter" idx="15" hasCustomPrompt="1"/>
          </p:nvPr>
        </p:nvSpPr>
        <p:spPr>
          <a:xfrm>
            <a:off x="2096350" y="3065463"/>
            <a:ext cx="480000" cy="900000"/>
          </a:xfrm>
          <a:prstGeom prst="rect">
            <a:avLst/>
          </a:prstGeom>
        </p:spPr>
        <p:txBody>
          <a:bodyPr vert="horz" lIns="0" tIns="0" rIns="0" bIns="0" anchor="ctr"/>
          <a:lstStyle>
            <a:lvl1pPr marL="0" indent="0">
              <a:buFontTx/>
              <a:buNone/>
              <a:defRPr sz="2400">
                <a:solidFill>
                  <a:srgbClr val="00AEEF"/>
                </a:solidFill>
                <a:latin typeface="Arial"/>
                <a:cs typeface="Arial"/>
              </a:defRPr>
            </a:lvl1pPr>
          </a:lstStyle>
          <a:p>
            <a:pPr lvl="0"/>
            <a:r>
              <a:rPr lang="de-DE" dirty="0"/>
              <a:t>1</a:t>
            </a:r>
          </a:p>
        </p:txBody>
      </p:sp>
      <p:sp>
        <p:nvSpPr>
          <p:cNvPr id="17" name="Textplatzhalter 10"/>
          <p:cNvSpPr>
            <a:spLocks noGrp="1"/>
          </p:cNvSpPr>
          <p:nvPr>
            <p:ph type="body" sz="quarter" idx="19" hasCustomPrompt="1"/>
          </p:nvPr>
        </p:nvSpPr>
        <p:spPr>
          <a:xfrm>
            <a:off x="2096350" y="3975566"/>
            <a:ext cx="2400000" cy="1467991"/>
          </a:xfrm>
          <a:prstGeom prst="rect">
            <a:avLst/>
          </a:prstGeom>
        </p:spPr>
        <p:txBody>
          <a:bodyPr vert="horz" lIns="0" tIns="0" rIns="0" bIns="0" anchor="t"/>
          <a:lstStyle>
            <a:lvl1pPr marL="0" indent="0">
              <a:buFontTx/>
              <a:buNone/>
              <a:defRPr sz="1300">
                <a:solidFill>
                  <a:srgbClr val="00377A"/>
                </a:solidFill>
                <a:latin typeface="Arial"/>
                <a:cs typeface="Arial"/>
              </a:defRPr>
            </a:lvl1pPr>
          </a:lstStyle>
          <a:p>
            <a:pPr lvl="0"/>
            <a:r>
              <a:rPr lang="de-DE" dirty="0"/>
              <a:t>Text eingeben</a:t>
            </a:r>
          </a:p>
        </p:txBody>
      </p:sp>
      <p:sp>
        <p:nvSpPr>
          <p:cNvPr id="20" name="Bildplatzhalter 5"/>
          <p:cNvSpPr>
            <a:spLocks noGrp="1" noChangeAspect="1"/>
          </p:cNvSpPr>
          <p:nvPr>
            <p:ph type="pic" sz="quarter" idx="20" hasCustomPrompt="1"/>
          </p:nvPr>
        </p:nvSpPr>
        <p:spPr>
          <a:xfrm>
            <a:off x="5224395" y="3097561"/>
            <a:ext cx="1200000" cy="899999"/>
          </a:xfrm>
          <a:prstGeom prst="rect">
            <a:avLst/>
          </a:prstGeom>
        </p:spPr>
        <p:txBody>
          <a:bodyPr vert="horz"/>
          <a:lstStyle>
            <a:lvl1pPr marL="0" indent="0">
              <a:buFontTx/>
              <a:buNone/>
              <a:defRPr sz="1200">
                <a:latin typeface="Arial"/>
                <a:cs typeface="Arial"/>
              </a:defRPr>
            </a:lvl1pPr>
          </a:lstStyle>
          <a:p>
            <a:r>
              <a:rPr lang="de-DE" dirty="0"/>
              <a:t>Image 2</a:t>
            </a:r>
          </a:p>
        </p:txBody>
      </p:sp>
      <p:sp>
        <p:nvSpPr>
          <p:cNvPr id="21" name="Textplatzhalter 10"/>
          <p:cNvSpPr>
            <a:spLocks noGrp="1"/>
          </p:cNvSpPr>
          <p:nvPr>
            <p:ph type="body" sz="quarter" idx="21" hasCustomPrompt="1"/>
          </p:nvPr>
        </p:nvSpPr>
        <p:spPr>
          <a:xfrm>
            <a:off x="4733717" y="3065463"/>
            <a:ext cx="480000" cy="900000"/>
          </a:xfrm>
          <a:prstGeom prst="rect">
            <a:avLst/>
          </a:prstGeom>
        </p:spPr>
        <p:txBody>
          <a:bodyPr vert="horz" lIns="0" tIns="0" rIns="0" bIns="0" anchor="ctr"/>
          <a:lstStyle>
            <a:lvl1pPr marL="0" indent="0">
              <a:buFontTx/>
              <a:buNone/>
              <a:defRPr sz="2400">
                <a:solidFill>
                  <a:srgbClr val="00AEEF"/>
                </a:solidFill>
                <a:latin typeface="Arial"/>
                <a:cs typeface="Arial"/>
              </a:defRPr>
            </a:lvl1pPr>
          </a:lstStyle>
          <a:p>
            <a:pPr lvl="0"/>
            <a:r>
              <a:rPr lang="de-DE" dirty="0"/>
              <a:t>2</a:t>
            </a:r>
          </a:p>
        </p:txBody>
      </p:sp>
      <p:sp>
        <p:nvSpPr>
          <p:cNvPr id="22" name="Textplatzhalter 10"/>
          <p:cNvSpPr>
            <a:spLocks noGrp="1"/>
          </p:cNvSpPr>
          <p:nvPr>
            <p:ph type="body" sz="quarter" idx="22" hasCustomPrompt="1"/>
          </p:nvPr>
        </p:nvSpPr>
        <p:spPr>
          <a:xfrm>
            <a:off x="4733717" y="3975566"/>
            <a:ext cx="2400000" cy="1467991"/>
          </a:xfrm>
          <a:prstGeom prst="rect">
            <a:avLst/>
          </a:prstGeom>
        </p:spPr>
        <p:txBody>
          <a:bodyPr vert="horz" lIns="0" tIns="0" rIns="0" bIns="0" anchor="t"/>
          <a:lstStyle>
            <a:lvl1pPr marL="0" indent="0">
              <a:buFontTx/>
              <a:buNone/>
              <a:defRPr sz="1300">
                <a:solidFill>
                  <a:srgbClr val="00377A"/>
                </a:solidFill>
                <a:latin typeface="Arial"/>
                <a:cs typeface="Arial"/>
              </a:defRPr>
            </a:lvl1pPr>
          </a:lstStyle>
          <a:p>
            <a:pPr lvl="0"/>
            <a:r>
              <a:rPr lang="de-DE" dirty="0"/>
              <a:t>Text eingeben</a:t>
            </a:r>
          </a:p>
        </p:txBody>
      </p:sp>
      <p:sp>
        <p:nvSpPr>
          <p:cNvPr id="23" name="Bildplatzhalter 5"/>
          <p:cNvSpPr>
            <a:spLocks noGrp="1" noChangeAspect="1"/>
          </p:cNvSpPr>
          <p:nvPr>
            <p:ph type="pic" sz="quarter" idx="23" hasCustomPrompt="1"/>
          </p:nvPr>
        </p:nvSpPr>
        <p:spPr>
          <a:xfrm>
            <a:off x="7863877" y="3065474"/>
            <a:ext cx="1200000" cy="899999"/>
          </a:xfrm>
          <a:prstGeom prst="rect">
            <a:avLst/>
          </a:prstGeom>
        </p:spPr>
        <p:txBody>
          <a:bodyPr vert="horz"/>
          <a:lstStyle>
            <a:lvl1pPr marL="0" indent="0">
              <a:buFontTx/>
              <a:buNone/>
              <a:defRPr sz="1200">
                <a:latin typeface="Arial"/>
                <a:cs typeface="Arial"/>
              </a:defRPr>
            </a:lvl1pPr>
          </a:lstStyle>
          <a:p>
            <a:r>
              <a:rPr lang="de-DE" dirty="0"/>
              <a:t>Image 3</a:t>
            </a:r>
          </a:p>
        </p:txBody>
      </p:sp>
      <p:sp>
        <p:nvSpPr>
          <p:cNvPr id="24" name="Textplatzhalter 10"/>
          <p:cNvSpPr>
            <a:spLocks noGrp="1"/>
          </p:cNvSpPr>
          <p:nvPr>
            <p:ph type="body" sz="quarter" idx="24" hasCustomPrompt="1"/>
          </p:nvPr>
        </p:nvSpPr>
        <p:spPr>
          <a:xfrm>
            <a:off x="7373202" y="3065463"/>
            <a:ext cx="480000" cy="900000"/>
          </a:xfrm>
          <a:prstGeom prst="rect">
            <a:avLst/>
          </a:prstGeom>
        </p:spPr>
        <p:txBody>
          <a:bodyPr vert="horz" lIns="0" tIns="0" rIns="0" bIns="0" anchor="ctr"/>
          <a:lstStyle>
            <a:lvl1pPr marL="0" indent="0">
              <a:buFontTx/>
              <a:buNone/>
              <a:defRPr sz="2400">
                <a:solidFill>
                  <a:srgbClr val="00AEEF"/>
                </a:solidFill>
                <a:latin typeface="Arial"/>
                <a:cs typeface="Arial"/>
              </a:defRPr>
            </a:lvl1pPr>
          </a:lstStyle>
          <a:p>
            <a:pPr lvl="0"/>
            <a:r>
              <a:rPr lang="de-DE" dirty="0"/>
              <a:t>3</a:t>
            </a:r>
          </a:p>
        </p:txBody>
      </p:sp>
      <p:sp>
        <p:nvSpPr>
          <p:cNvPr id="25" name="Textplatzhalter 10"/>
          <p:cNvSpPr>
            <a:spLocks noGrp="1"/>
          </p:cNvSpPr>
          <p:nvPr>
            <p:ph type="body" sz="quarter" idx="25" hasCustomPrompt="1"/>
          </p:nvPr>
        </p:nvSpPr>
        <p:spPr>
          <a:xfrm>
            <a:off x="7373202" y="3975566"/>
            <a:ext cx="2400000" cy="1467991"/>
          </a:xfrm>
          <a:prstGeom prst="rect">
            <a:avLst/>
          </a:prstGeom>
        </p:spPr>
        <p:txBody>
          <a:bodyPr vert="horz" lIns="0" tIns="0" rIns="0" bIns="0" anchor="t"/>
          <a:lstStyle>
            <a:lvl1pPr marL="0" indent="0">
              <a:buFontTx/>
              <a:buNone/>
              <a:defRPr sz="1300">
                <a:solidFill>
                  <a:srgbClr val="00377A"/>
                </a:solidFill>
                <a:latin typeface="Arial"/>
                <a:cs typeface="Arial"/>
              </a:defRPr>
            </a:lvl1pPr>
          </a:lstStyle>
          <a:p>
            <a:pPr lvl="0"/>
            <a:r>
              <a:rPr lang="de-DE" dirty="0"/>
              <a:t>Text eingeben</a:t>
            </a:r>
          </a:p>
        </p:txBody>
      </p:sp>
      <p:sp>
        <p:nvSpPr>
          <p:cNvPr id="14"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cxnSp>
        <p:nvCxnSpPr>
          <p:cNvPr id="6" name="Gerade Verbindung 5"/>
          <p:cNvCxnSpPr/>
          <p:nvPr userDrawn="1"/>
        </p:nvCxnSpPr>
        <p:spPr>
          <a:xfrm>
            <a:off x="1981966" y="3949717"/>
            <a:ext cx="0" cy="2078039"/>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18" name="Gerade Verbindung 17"/>
          <p:cNvCxnSpPr/>
          <p:nvPr userDrawn="1"/>
        </p:nvCxnSpPr>
        <p:spPr>
          <a:xfrm>
            <a:off x="4618706" y="3949717"/>
            <a:ext cx="0" cy="2078039"/>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19" name="Gerade Verbindung 18"/>
          <p:cNvCxnSpPr/>
          <p:nvPr userDrawn="1"/>
        </p:nvCxnSpPr>
        <p:spPr>
          <a:xfrm>
            <a:off x="7260233" y="3958312"/>
            <a:ext cx="0" cy="2069443"/>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26" name="Gerade Verbindung 25"/>
          <p:cNvCxnSpPr/>
          <p:nvPr userDrawn="1"/>
        </p:nvCxnSpPr>
        <p:spPr>
          <a:xfrm>
            <a:off x="9917310" y="3949717"/>
            <a:ext cx="0" cy="2078039"/>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pic>
        <p:nvPicPr>
          <p:cNvPr id="28" name="Bild 15" descr="pfeil.png"/>
          <p:cNvPicPr>
            <a:picLocks noChangeAspect="1"/>
          </p:cNvPicPr>
          <p:nvPr userDrawn="1"/>
        </p:nvPicPr>
        <p:blipFill rotWithShape="1">
          <a:blip r:embed="rId2" cstate="screen">
            <a:extLst>
              <a:ext uri="{28A0092B-C50C-407E-A947-70E740481C1C}">
                <a14:useLocalDpi xmlns:a14="http://schemas.microsoft.com/office/drawing/2010/main"/>
              </a:ext>
            </a:extLst>
          </a:blip>
          <a:srcRect l="20755"/>
          <a:stretch/>
        </p:blipFill>
        <p:spPr>
          <a:xfrm>
            <a:off x="0" y="2277047"/>
            <a:ext cx="1833284" cy="2313432"/>
          </a:xfrm>
          <a:prstGeom prst="rect">
            <a:avLst/>
          </a:prstGeom>
        </p:spPr>
      </p:pic>
    </p:spTree>
    <p:extLst>
      <p:ext uri="{BB962C8B-B14F-4D97-AF65-F5344CB8AC3E}">
        <p14:creationId xmlns:p14="http://schemas.microsoft.com/office/powerpoint/2010/main" val="3238546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11">
                                            <p:txEl>
                                              <p:pRg st="0" end="0"/>
                                            </p:txEl>
                                          </p:spTgt>
                                        </p:tgtEl>
                                        <p:attrNameLst>
                                          <p:attrName>style.visibility</p:attrName>
                                        </p:attrNameLst>
                                      </p:cBhvr>
                                      <p:to>
                                        <p:strVal val="visible"/>
                                      </p:to>
                                    </p:set>
                                    <p:animEffect transition="in" filter="fade">
                                      <p:cBhvr>
                                        <p:cTn id="10" dur="1000"/>
                                        <p:tgtEl>
                                          <p:spTgt spid="11">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 presetClass="entr" presetSubtype="0"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childTnLst>
                                </p:cTn>
                              </p:par>
                              <p:par>
                                <p:cTn id="16" presetID="22" presetClass="entr" presetSubtype="8" fill="hold" grpId="0" nodeType="withEffect">
                                  <p:stCondLst>
                                    <p:cond delay="0"/>
                                  </p:stCondLst>
                                  <p:childTnLst>
                                    <p:set>
                                      <p:cBhvr>
                                        <p:cTn id="17" dur="1" fill="hold">
                                          <p:stCondLst>
                                            <p:cond delay="0"/>
                                          </p:stCondLst>
                                        </p:cTn>
                                        <p:tgtEl>
                                          <p:spTgt spid="17">
                                            <p:txEl>
                                              <p:pRg st="0" end="0"/>
                                            </p:txEl>
                                          </p:spTgt>
                                        </p:tgtEl>
                                        <p:attrNameLst>
                                          <p:attrName>style.visibility</p:attrName>
                                        </p:attrNameLst>
                                      </p:cBhvr>
                                      <p:to>
                                        <p:strVal val="visible"/>
                                      </p:to>
                                    </p:set>
                                    <p:animEffect transition="in" filter="wipe(left)">
                                      <p:cBhvr>
                                        <p:cTn id="18" dur="1000"/>
                                        <p:tgtEl>
                                          <p:spTgt spid="1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1">
                                            <p:txEl>
                                              <p:pRg st="0" end="0"/>
                                            </p:txEl>
                                          </p:spTgt>
                                        </p:tgtEl>
                                        <p:attrNameLst>
                                          <p:attrName>style.visibility</p:attrName>
                                        </p:attrNameLst>
                                      </p:cBhvr>
                                      <p:to>
                                        <p:strVal val="visible"/>
                                      </p:to>
                                    </p:set>
                                    <p:animEffect transition="in" filter="fade">
                                      <p:cBhvr>
                                        <p:cTn id="23" dur="1000"/>
                                        <p:tgtEl>
                                          <p:spTgt spid="21">
                                            <p:txEl>
                                              <p:pRg st="0" end="0"/>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par>
                                <p:cTn id="27" presetID="1" presetClass="entr" presetSubtype="0"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22" presetClass="entr" presetSubtype="8" fill="hold" grpId="0" nodeType="withEffect">
                                  <p:stCondLst>
                                    <p:cond delay="0"/>
                                  </p:stCondLst>
                                  <p:childTnLst>
                                    <p:set>
                                      <p:cBhvr>
                                        <p:cTn id="30" dur="1" fill="hold">
                                          <p:stCondLst>
                                            <p:cond delay="0"/>
                                          </p:stCondLst>
                                        </p:cTn>
                                        <p:tgtEl>
                                          <p:spTgt spid="22">
                                            <p:txEl>
                                              <p:pRg st="0" end="0"/>
                                            </p:txEl>
                                          </p:spTgt>
                                        </p:tgtEl>
                                        <p:attrNameLst>
                                          <p:attrName>style.visibility</p:attrName>
                                        </p:attrNameLst>
                                      </p:cBhvr>
                                      <p:to>
                                        <p:strVal val="visible"/>
                                      </p:to>
                                    </p:set>
                                    <p:animEffect transition="in" filter="wipe(left)">
                                      <p:cBhvr>
                                        <p:cTn id="31" dur="1000"/>
                                        <p:tgtEl>
                                          <p:spTgt spid="22">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4">
                                            <p:txEl>
                                              <p:pRg st="0" end="0"/>
                                            </p:txEl>
                                          </p:spTgt>
                                        </p:tgtEl>
                                        <p:attrNameLst>
                                          <p:attrName>style.visibility</p:attrName>
                                        </p:attrNameLst>
                                      </p:cBhvr>
                                      <p:to>
                                        <p:strVal val="visible"/>
                                      </p:to>
                                    </p:set>
                                    <p:animEffect transition="in" filter="fade">
                                      <p:cBhvr>
                                        <p:cTn id="36" dur="1000"/>
                                        <p:tgtEl>
                                          <p:spTgt spid="24">
                                            <p:txEl>
                                              <p:pRg st="0" end="0"/>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500"/>
                                        <p:tgtEl>
                                          <p:spTgt spid="23"/>
                                        </p:tgtEl>
                                      </p:cBhvr>
                                    </p:animEffect>
                                  </p:childTnLst>
                                </p:cTn>
                              </p:par>
                              <p:par>
                                <p:cTn id="40" presetID="1" presetClass="entr" presetSubtype="0" fill="hold" nodeType="withEffect">
                                  <p:stCondLst>
                                    <p:cond delay="0"/>
                                  </p:stCondLst>
                                  <p:childTnLst>
                                    <p:set>
                                      <p:cBhvr>
                                        <p:cTn id="41" dur="1" fill="hold">
                                          <p:stCondLst>
                                            <p:cond delay="0"/>
                                          </p:stCondLst>
                                        </p:cTn>
                                        <p:tgtEl>
                                          <p:spTgt spid="26"/>
                                        </p:tgtEl>
                                        <p:attrNameLst>
                                          <p:attrName>style.visibility</p:attrName>
                                        </p:attrNameLst>
                                      </p:cBhvr>
                                      <p:to>
                                        <p:strVal val="visible"/>
                                      </p:to>
                                    </p:set>
                                  </p:childTnLst>
                                </p:cTn>
                              </p:par>
                              <p:par>
                                <p:cTn id="42" presetID="22" presetClass="entr" presetSubtype="8" fill="hold" grpId="0" nodeType="withEffect">
                                  <p:stCondLst>
                                    <p:cond delay="0"/>
                                  </p:stCondLst>
                                  <p:childTnLst>
                                    <p:set>
                                      <p:cBhvr>
                                        <p:cTn id="43" dur="1" fill="hold">
                                          <p:stCondLst>
                                            <p:cond delay="0"/>
                                          </p:stCondLst>
                                        </p:cTn>
                                        <p:tgtEl>
                                          <p:spTgt spid="25">
                                            <p:txEl>
                                              <p:pRg st="0" end="0"/>
                                            </p:txEl>
                                          </p:spTgt>
                                        </p:tgtEl>
                                        <p:attrNameLst>
                                          <p:attrName>style.visibility</p:attrName>
                                        </p:attrNameLst>
                                      </p:cBhvr>
                                      <p:to>
                                        <p:strVal val="visible"/>
                                      </p:to>
                                    </p:set>
                                    <p:animEffect transition="in" filter="wipe(left)">
                                      <p:cBhvr>
                                        <p:cTn id="44" dur="1000"/>
                                        <p:tgtEl>
                                          <p:spTgt spid="25">
                                            <p:txEl>
                                              <p:pRg st="0" end="0"/>
                                            </p:txEl>
                                          </p:spTgt>
                                        </p:tgtEl>
                                      </p:cBhvr>
                                    </p:animEffect>
                                  </p:childTnLst>
                                </p:cTn>
                              </p:par>
                              <p:par>
                                <p:cTn id="45" presetID="2" presetClass="entr" presetSubtype="8" fill="hold" nodeType="with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additive="base">
                                        <p:cTn id="47" dur="600" fill="hold"/>
                                        <p:tgtEl>
                                          <p:spTgt spid="28"/>
                                        </p:tgtEl>
                                        <p:attrNameLst>
                                          <p:attrName>ppt_x</p:attrName>
                                        </p:attrNameLst>
                                      </p:cBhvr>
                                      <p:tavLst>
                                        <p:tav tm="0">
                                          <p:val>
                                            <p:strVal val="0-#ppt_w/2"/>
                                          </p:val>
                                        </p:tav>
                                        <p:tav tm="100000">
                                          <p:val>
                                            <p:strVal val="#ppt_x"/>
                                          </p:val>
                                        </p:tav>
                                      </p:tavLst>
                                    </p:anim>
                                    <p:anim calcmode="lin" valueType="num">
                                      <p:cBhvr additive="base">
                                        <p:cTn id="48" dur="60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build="p">
        <p:tmplLst>
          <p:tmpl lvl="1">
            <p:tnLst>
              <p:par>
                <p:cTn presetID="10" presetClass="entr" presetSubtype="0"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1000"/>
                        <p:tgtEl>
                          <p:spTgt spid="11"/>
                        </p:tgtEl>
                      </p:cBhvr>
                    </p:animEffect>
                  </p:childTnLst>
                </p:cTn>
              </p:par>
            </p:tnLst>
          </p:tmpl>
        </p:tmplLst>
      </p:bldP>
      <p:bldP spid="17" grpId="0" build="p">
        <p:tmplLst>
          <p:tmpl lvl="1">
            <p:tnLst>
              <p:par>
                <p:cTn presetID="22" presetClass="entr" presetSubtype="8"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wipe(left)">
                      <p:cBhvr>
                        <p:cTn dur="1000"/>
                        <p:tgtEl>
                          <p:spTgt spid="17"/>
                        </p:tgtEl>
                      </p:cBhvr>
                    </p:animEffect>
                  </p:childTnLst>
                </p:cTn>
              </p:par>
            </p:tnLst>
          </p:tmpl>
        </p:tmplLst>
      </p:bldP>
      <p:bldP spid="20" grpId="0"/>
      <p:bldP spid="21" grpId="0" build="p">
        <p:tmplLst>
          <p:tmpl lvl="1">
            <p:tnLst>
              <p:par>
                <p:cTn presetID="10" presetClass="entr" presetSubtype="0" fill="hold" nodeType="click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1000"/>
                        <p:tgtEl>
                          <p:spTgt spid="21"/>
                        </p:tgtEl>
                      </p:cBhvr>
                    </p:animEffect>
                  </p:childTnLst>
                </p:cTn>
              </p:par>
            </p:tnLst>
          </p:tmpl>
        </p:tmplLst>
      </p:bldP>
      <p:bldP spid="22" grpId="0" build="p">
        <p:tmplLst>
          <p:tmpl lvl="1">
            <p:tnLst>
              <p:par>
                <p:cTn presetID="22" presetClass="entr" presetSubtype="8" fill="hold" nodeType="with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wipe(left)">
                      <p:cBhvr>
                        <p:cTn dur="1000"/>
                        <p:tgtEl>
                          <p:spTgt spid="22"/>
                        </p:tgtEl>
                      </p:cBhvr>
                    </p:animEffect>
                  </p:childTnLst>
                </p:cTn>
              </p:par>
            </p:tnLst>
          </p:tmpl>
        </p:tmplLst>
      </p:bldP>
      <p:bldP spid="23" grpId="0"/>
      <p:bldP spid="24" grpId="0" build="p">
        <p:tmplLst>
          <p:tmpl lvl="1">
            <p:tnLst>
              <p:par>
                <p:cTn presetID="10" presetClass="entr" presetSubtype="0" fill="hold" nodeType="click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fade">
                      <p:cBhvr>
                        <p:cTn dur="1000"/>
                        <p:tgtEl>
                          <p:spTgt spid="24"/>
                        </p:tgtEl>
                      </p:cBhvr>
                    </p:animEffect>
                  </p:childTnLst>
                </p:cTn>
              </p:par>
            </p:tnLst>
          </p:tmpl>
        </p:tmplLst>
      </p:bldP>
      <p:bldP spid="25" grpId="0" build="p">
        <p:tmplLst>
          <p:tmpl lvl="1">
            <p:tnLst>
              <p:par>
                <p:cTn presetID="22" presetClass="entr" presetSubtype="8"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wipe(left)">
                      <p:cBhvr>
                        <p:cTn dur="1000"/>
                        <p:tgtEl>
                          <p:spTgt spid="25"/>
                        </p:tgtEl>
                      </p:cBhvr>
                    </p:animEffect>
                  </p:childTnLst>
                </p:cTn>
              </p:par>
            </p:tnLst>
          </p:tmpl>
        </p:tmplLst>
      </p:bldP>
    </p:bldLst>
  </p:timing>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4_Förderablauf Folgeseite - 4 Items">
    <p:spTree>
      <p:nvGrpSpPr>
        <p:cNvPr id="1" name=""/>
        <p:cNvGrpSpPr/>
        <p:nvPr/>
      </p:nvGrpSpPr>
      <p:grpSpPr>
        <a:xfrm>
          <a:off x="0" y="0"/>
          <a:ext cx="0" cy="0"/>
          <a:chOff x="0" y="0"/>
          <a:chExt cx="0" cy="0"/>
        </a:xfrm>
      </p:grpSpPr>
      <p:sp>
        <p:nvSpPr>
          <p:cNvPr id="8" name="Bildplatzhalter 5"/>
          <p:cNvSpPr>
            <a:spLocks noGrp="1" noChangeAspect="1"/>
          </p:cNvSpPr>
          <p:nvPr>
            <p:ph type="pic" sz="quarter" idx="13" hasCustomPrompt="1"/>
          </p:nvPr>
        </p:nvSpPr>
        <p:spPr>
          <a:xfrm>
            <a:off x="4054704" y="3065474"/>
            <a:ext cx="1200000" cy="899999"/>
          </a:xfrm>
          <a:prstGeom prst="rect">
            <a:avLst/>
          </a:prstGeom>
        </p:spPr>
        <p:txBody>
          <a:bodyPr vert="horz"/>
          <a:lstStyle>
            <a:lvl1pPr marL="0" indent="0">
              <a:buFontTx/>
              <a:buNone/>
              <a:defRPr sz="1200">
                <a:latin typeface="Arial"/>
                <a:cs typeface="Arial"/>
              </a:defRPr>
            </a:lvl1pPr>
          </a:lstStyle>
          <a:p>
            <a:r>
              <a:rPr lang="de-DE" dirty="0"/>
              <a:t>Image 5</a:t>
            </a:r>
          </a:p>
        </p:txBody>
      </p:sp>
      <p:sp>
        <p:nvSpPr>
          <p:cNvPr id="11" name="Textplatzhalter 10"/>
          <p:cNvSpPr>
            <a:spLocks noGrp="1"/>
          </p:cNvSpPr>
          <p:nvPr>
            <p:ph type="body" sz="quarter" idx="15" hasCustomPrompt="1"/>
          </p:nvPr>
        </p:nvSpPr>
        <p:spPr>
          <a:xfrm>
            <a:off x="3564027" y="3065463"/>
            <a:ext cx="480000" cy="900000"/>
          </a:xfrm>
          <a:prstGeom prst="rect">
            <a:avLst/>
          </a:prstGeom>
        </p:spPr>
        <p:txBody>
          <a:bodyPr vert="horz" lIns="0" tIns="0" rIns="0" bIns="0" anchor="ctr"/>
          <a:lstStyle>
            <a:lvl1pPr marL="0" indent="0">
              <a:buFontTx/>
              <a:buNone/>
              <a:defRPr sz="2400">
                <a:solidFill>
                  <a:srgbClr val="00AEEF"/>
                </a:solidFill>
                <a:latin typeface="Arial"/>
                <a:cs typeface="Arial"/>
              </a:defRPr>
            </a:lvl1pPr>
          </a:lstStyle>
          <a:p>
            <a:pPr lvl="0"/>
            <a:r>
              <a:rPr lang="de-DE" dirty="0"/>
              <a:t>5</a:t>
            </a:r>
          </a:p>
        </p:txBody>
      </p:sp>
      <p:sp>
        <p:nvSpPr>
          <p:cNvPr id="17" name="Textplatzhalter 10"/>
          <p:cNvSpPr>
            <a:spLocks noGrp="1"/>
          </p:cNvSpPr>
          <p:nvPr>
            <p:ph type="body" sz="quarter" idx="19" hasCustomPrompt="1"/>
          </p:nvPr>
        </p:nvSpPr>
        <p:spPr>
          <a:xfrm>
            <a:off x="3564027" y="3975566"/>
            <a:ext cx="2400000" cy="1467991"/>
          </a:xfrm>
          <a:prstGeom prst="rect">
            <a:avLst/>
          </a:prstGeom>
        </p:spPr>
        <p:txBody>
          <a:bodyPr vert="horz" lIns="0" tIns="0" rIns="0" bIns="0" anchor="t"/>
          <a:lstStyle>
            <a:lvl1pPr marL="0" indent="0">
              <a:buFontTx/>
              <a:buNone/>
              <a:defRPr sz="1300">
                <a:solidFill>
                  <a:srgbClr val="00377A"/>
                </a:solidFill>
                <a:latin typeface="Arial"/>
                <a:cs typeface="Arial"/>
              </a:defRPr>
            </a:lvl1pPr>
          </a:lstStyle>
          <a:p>
            <a:pPr lvl="0"/>
            <a:r>
              <a:rPr lang="de-DE" dirty="0"/>
              <a:t>Text eingeben</a:t>
            </a:r>
          </a:p>
        </p:txBody>
      </p:sp>
      <p:sp>
        <p:nvSpPr>
          <p:cNvPr id="20" name="Bildplatzhalter 5"/>
          <p:cNvSpPr>
            <a:spLocks noGrp="1" noChangeAspect="1"/>
          </p:cNvSpPr>
          <p:nvPr>
            <p:ph type="pic" sz="quarter" idx="20" hasCustomPrompt="1"/>
          </p:nvPr>
        </p:nvSpPr>
        <p:spPr>
          <a:xfrm>
            <a:off x="6692071" y="3065474"/>
            <a:ext cx="1200000" cy="899999"/>
          </a:xfrm>
          <a:prstGeom prst="rect">
            <a:avLst/>
          </a:prstGeom>
        </p:spPr>
        <p:txBody>
          <a:bodyPr vert="horz"/>
          <a:lstStyle>
            <a:lvl1pPr marL="0" indent="0">
              <a:buFontTx/>
              <a:buNone/>
              <a:defRPr sz="1200">
                <a:latin typeface="Arial"/>
                <a:cs typeface="Arial"/>
              </a:defRPr>
            </a:lvl1pPr>
          </a:lstStyle>
          <a:p>
            <a:r>
              <a:rPr lang="de-DE" dirty="0"/>
              <a:t>Image 3</a:t>
            </a:r>
          </a:p>
        </p:txBody>
      </p:sp>
      <p:sp>
        <p:nvSpPr>
          <p:cNvPr id="21" name="Textplatzhalter 10"/>
          <p:cNvSpPr>
            <a:spLocks noGrp="1"/>
          </p:cNvSpPr>
          <p:nvPr>
            <p:ph type="body" sz="quarter" idx="21" hasCustomPrompt="1"/>
          </p:nvPr>
        </p:nvSpPr>
        <p:spPr>
          <a:xfrm>
            <a:off x="6201394" y="3065463"/>
            <a:ext cx="480000" cy="900000"/>
          </a:xfrm>
          <a:prstGeom prst="rect">
            <a:avLst/>
          </a:prstGeom>
        </p:spPr>
        <p:txBody>
          <a:bodyPr vert="horz" lIns="0" tIns="0" rIns="0" bIns="0" anchor="ctr"/>
          <a:lstStyle>
            <a:lvl1pPr marL="0" indent="0">
              <a:buFontTx/>
              <a:buNone/>
              <a:defRPr sz="2400">
                <a:solidFill>
                  <a:srgbClr val="00AEEF"/>
                </a:solidFill>
                <a:latin typeface="Arial"/>
                <a:cs typeface="Arial"/>
              </a:defRPr>
            </a:lvl1pPr>
          </a:lstStyle>
          <a:p>
            <a:pPr lvl="0"/>
            <a:r>
              <a:rPr lang="de-DE" dirty="0"/>
              <a:t>6</a:t>
            </a:r>
          </a:p>
        </p:txBody>
      </p:sp>
      <p:sp>
        <p:nvSpPr>
          <p:cNvPr id="22" name="Textplatzhalter 10"/>
          <p:cNvSpPr>
            <a:spLocks noGrp="1"/>
          </p:cNvSpPr>
          <p:nvPr>
            <p:ph type="body" sz="quarter" idx="22" hasCustomPrompt="1"/>
          </p:nvPr>
        </p:nvSpPr>
        <p:spPr>
          <a:xfrm>
            <a:off x="6201394" y="3975566"/>
            <a:ext cx="2400000" cy="1467991"/>
          </a:xfrm>
          <a:prstGeom prst="rect">
            <a:avLst/>
          </a:prstGeom>
        </p:spPr>
        <p:txBody>
          <a:bodyPr vert="horz" lIns="0" tIns="0" rIns="0" bIns="0" anchor="t"/>
          <a:lstStyle>
            <a:lvl1pPr marL="0" indent="0">
              <a:buFontTx/>
              <a:buNone/>
              <a:defRPr sz="1300">
                <a:solidFill>
                  <a:srgbClr val="00377A"/>
                </a:solidFill>
                <a:latin typeface="Arial"/>
                <a:cs typeface="Arial"/>
              </a:defRPr>
            </a:lvl1pPr>
          </a:lstStyle>
          <a:p>
            <a:pPr lvl="0"/>
            <a:r>
              <a:rPr lang="de-DE" dirty="0"/>
              <a:t>Text eingeben</a:t>
            </a:r>
          </a:p>
        </p:txBody>
      </p:sp>
      <p:sp>
        <p:nvSpPr>
          <p:cNvPr id="23" name="Bildplatzhalter 5"/>
          <p:cNvSpPr>
            <a:spLocks noGrp="1" noChangeAspect="1"/>
          </p:cNvSpPr>
          <p:nvPr>
            <p:ph type="pic" sz="quarter" idx="23" hasCustomPrompt="1"/>
          </p:nvPr>
        </p:nvSpPr>
        <p:spPr>
          <a:xfrm>
            <a:off x="9331554" y="3065474"/>
            <a:ext cx="1200000" cy="899999"/>
          </a:xfrm>
          <a:prstGeom prst="rect">
            <a:avLst/>
          </a:prstGeom>
        </p:spPr>
        <p:txBody>
          <a:bodyPr vert="horz"/>
          <a:lstStyle>
            <a:lvl1pPr marL="0" indent="0">
              <a:buFontTx/>
              <a:buNone/>
              <a:defRPr sz="1200">
                <a:latin typeface="Arial"/>
                <a:cs typeface="Arial"/>
              </a:defRPr>
            </a:lvl1pPr>
          </a:lstStyle>
          <a:p>
            <a:r>
              <a:rPr lang="de-DE" dirty="0"/>
              <a:t>Image 4</a:t>
            </a:r>
          </a:p>
        </p:txBody>
      </p:sp>
      <p:sp>
        <p:nvSpPr>
          <p:cNvPr id="24" name="Textplatzhalter 10"/>
          <p:cNvSpPr>
            <a:spLocks noGrp="1"/>
          </p:cNvSpPr>
          <p:nvPr>
            <p:ph type="body" sz="quarter" idx="24" hasCustomPrompt="1"/>
          </p:nvPr>
        </p:nvSpPr>
        <p:spPr>
          <a:xfrm>
            <a:off x="8840876" y="3065463"/>
            <a:ext cx="480000" cy="900000"/>
          </a:xfrm>
          <a:prstGeom prst="rect">
            <a:avLst/>
          </a:prstGeom>
        </p:spPr>
        <p:txBody>
          <a:bodyPr vert="horz" lIns="0" tIns="0" rIns="0" bIns="0" anchor="ctr"/>
          <a:lstStyle>
            <a:lvl1pPr marL="0" indent="0">
              <a:buFontTx/>
              <a:buNone/>
              <a:defRPr sz="2400">
                <a:solidFill>
                  <a:srgbClr val="00AEEF"/>
                </a:solidFill>
                <a:latin typeface="Arial"/>
                <a:cs typeface="Arial"/>
              </a:defRPr>
            </a:lvl1pPr>
          </a:lstStyle>
          <a:p>
            <a:pPr lvl="0"/>
            <a:r>
              <a:rPr lang="de-DE" dirty="0"/>
              <a:t>7</a:t>
            </a:r>
          </a:p>
        </p:txBody>
      </p:sp>
      <p:sp>
        <p:nvSpPr>
          <p:cNvPr id="25" name="Textplatzhalter 10"/>
          <p:cNvSpPr>
            <a:spLocks noGrp="1"/>
          </p:cNvSpPr>
          <p:nvPr>
            <p:ph type="body" sz="quarter" idx="25" hasCustomPrompt="1"/>
          </p:nvPr>
        </p:nvSpPr>
        <p:spPr>
          <a:xfrm>
            <a:off x="8840876" y="3975566"/>
            <a:ext cx="2400000" cy="1467991"/>
          </a:xfrm>
          <a:prstGeom prst="rect">
            <a:avLst/>
          </a:prstGeom>
        </p:spPr>
        <p:txBody>
          <a:bodyPr vert="horz" lIns="0" tIns="0" rIns="0" bIns="0" anchor="t"/>
          <a:lstStyle>
            <a:lvl1pPr marL="0" indent="0">
              <a:buFontTx/>
              <a:buNone/>
              <a:defRPr sz="1300">
                <a:solidFill>
                  <a:srgbClr val="00377A"/>
                </a:solidFill>
                <a:latin typeface="Arial"/>
                <a:cs typeface="Arial"/>
              </a:defRPr>
            </a:lvl1pPr>
          </a:lstStyle>
          <a:p>
            <a:pPr lvl="0"/>
            <a:r>
              <a:rPr lang="de-DE" dirty="0"/>
              <a:t>Text eingeben</a:t>
            </a:r>
          </a:p>
        </p:txBody>
      </p:sp>
      <p:sp>
        <p:nvSpPr>
          <p:cNvPr id="26" name="Bildplatzhalter 5"/>
          <p:cNvSpPr>
            <a:spLocks noGrp="1" noChangeAspect="1"/>
          </p:cNvSpPr>
          <p:nvPr>
            <p:ph type="pic" sz="quarter" idx="26" hasCustomPrompt="1"/>
          </p:nvPr>
        </p:nvSpPr>
        <p:spPr>
          <a:xfrm>
            <a:off x="1404636" y="3065474"/>
            <a:ext cx="1200000" cy="899999"/>
          </a:xfrm>
          <a:prstGeom prst="rect">
            <a:avLst/>
          </a:prstGeom>
        </p:spPr>
        <p:txBody>
          <a:bodyPr vert="horz"/>
          <a:lstStyle>
            <a:lvl1pPr marL="0" indent="0">
              <a:buFontTx/>
              <a:buNone/>
              <a:defRPr sz="1200">
                <a:latin typeface="Arial"/>
                <a:cs typeface="Arial"/>
              </a:defRPr>
            </a:lvl1pPr>
          </a:lstStyle>
          <a:p>
            <a:r>
              <a:rPr lang="de-DE" dirty="0"/>
              <a:t>Image 4</a:t>
            </a:r>
          </a:p>
        </p:txBody>
      </p:sp>
      <p:sp>
        <p:nvSpPr>
          <p:cNvPr id="27" name="Textplatzhalter 10"/>
          <p:cNvSpPr>
            <a:spLocks noGrp="1"/>
          </p:cNvSpPr>
          <p:nvPr>
            <p:ph type="body" sz="quarter" idx="27" hasCustomPrompt="1"/>
          </p:nvPr>
        </p:nvSpPr>
        <p:spPr>
          <a:xfrm>
            <a:off x="913961" y="3065463"/>
            <a:ext cx="480000" cy="900000"/>
          </a:xfrm>
          <a:prstGeom prst="rect">
            <a:avLst/>
          </a:prstGeom>
        </p:spPr>
        <p:txBody>
          <a:bodyPr vert="horz" lIns="0" tIns="0" rIns="0" bIns="0" anchor="ctr"/>
          <a:lstStyle>
            <a:lvl1pPr marL="0" indent="0">
              <a:buFontTx/>
              <a:buNone/>
              <a:defRPr sz="2400">
                <a:solidFill>
                  <a:srgbClr val="00AEEF"/>
                </a:solidFill>
                <a:latin typeface="Arial"/>
                <a:cs typeface="Arial"/>
              </a:defRPr>
            </a:lvl1pPr>
          </a:lstStyle>
          <a:p>
            <a:pPr lvl="0"/>
            <a:r>
              <a:rPr lang="de-DE" dirty="0"/>
              <a:t>4</a:t>
            </a:r>
          </a:p>
        </p:txBody>
      </p:sp>
      <p:sp>
        <p:nvSpPr>
          <p:cNvPr id="28" name="Textplatzhalter 10"/>
          <p:cNvSpPr>
            <a:spLocks noGrp="1"/>
          </p:cNvSpPr>
          <p:nvPr>
            <p:ph type="body" sz="quarter" idx="28" hasCustomPrompt="1"/>
          </p:nvPr>
        </p:nvSpPr>
        <p:spPr>
          <a:xfrm>
            <a:off x="913961" y="3975566"/>
            <a:ext cx="2400000" cy="1467991"/>
          </a:xfrm>
          <a:prstGeom prst="rect">
            <a:avLst/>
          </a:prstGeom>
        </p:spPr>
        <p:txBody>
          <a:bodyPr vert="horz" lIns="0" tIns="0" rIns="0" bIns="0" anchor="t"/>
          <a:lstStyle>
            <a:lvl1pPr marL="0" indent="0">
              <a:buFontTx/>
              <a:buNone/>
              <a:defRPr sz="1300">
                <a:solidFill>
                  <a:srgbClr val="00377A"/>
                </a:solidFill>
                <a:latin typeface="Arial"/>
                <a:cs typeface="Arial"/>
              </a:defRPr>
            </a:lvl1pPr>
          </a:lstStyle>
          <a:p>
            <a:pPr lvl="0"/>
            <a:r>
              <a:rPr lang="de-DE" dirty="0"/>
              <a:t>Text eingeben</a:t>
            </a:r>
          </a:p>
        </p:txBody>
      </p:sp>
      <p:sp>
        <p:nvSpPr>
          <p:cNvPr id="15"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
        <p:nvSpPr>
          <p:cNvPr id="16" name="Textplatzhalter 4"/>
          <p:cNvSpPr>
            <a:spLocks noGrp="1"/>
          </p:cNvSpPr>
          <p:nvPr>
            <p:ph type="body" sz="quarter" idx="10"/>
          </p:nvPr>
        </p:nvSpPr>
        <p:spPr>
          <a:xfrm>
            <a:off x="814941" y="1444641"/>
            <a:ext cx="10515902" cy="1005247"/>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cxnSp>
        <p:nvCxnSpPr>
          <p:cNvPr id="18" name="Gerade Verbindung 17"/>
          <p:cNvCxnSpPr/>
          <p:nvPr userDrawn="1"/>
        </p:nvCxnSpPr>
        <p:spPr>
          <a:xfrm>
            <a:off x="814009" y="3949716"/>
            <a:ext cx="0" cy="2103291"/>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29" name="Gerade Verbindung 28"/>
          <p:cNvCxnSpPr/>
          <p:nvPr userDrawn="1"/>
        </p:nvCxnSpPr>
        <p:spPr>
          <a:xfrm flipH="1">
            <a:off x="806456" y="3965478"/>
            <a:ext cx="8468" cy="2062275"/>
          </a:xfrm>
          <a:prstGeom prst="line">
            <a:avLst/>
          </a:prstGeom>
          <a:ln w="12700">
            <a:solidFill>
              <a:schemeClr val="bg1">
                <a:lumMod val="65000"/>
              </a:schemeClr>
            </a:solidFill>
            <a:prstDash val="lgDash"/>
          </a:ln>
          <a:effectLst/>
        </p:spPr>
        <p:style>
          <a:lnRef idx="2">
            <a:schemeClr val="accent1"/>
          </a:lnRef>
          <a:fillRef idx="0">
            <a:schemeClr val="accent1"/>
          </a:fillRef>
          <a:effectRef idx="1">
            <a:schemeClr val="accent1"/>
          </a:effectRef>
          <a:fontRef idx="minor">
            <a:schemeClr val="tx1"/>
          </a:fontRef>
        </p:style>
      </p:cxnSp>
      <p:cxnSp>
        <p:nvCxnSpPr>
          <p:cNvPr id="30" name="Gerade Verbindung 29"/>
          <p:cNvCxnSpPr/>
          <p:nvPr userDrawn="1"/>
        </p:nvCxnSpPr>
        <p:spPr>
          <a:xfrm>
            <a:off x="3456517" y="3975565"/>
            <a:ext cx="0" cy="2052191"/>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31" name="Gerade Verbindung 30"/>
          <p:cNvCxnSpPr/>
          <p:nvPr userDrawn="1"/>
        </p:nvCxnSpPr>
        <p:spPr>
          <a:xfrm>
            <a:off x="6093884" y="3965463"/>
            <a:ext cx="0" cy="2062276"/>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32" name="Gerade Verbindung 31"/>
          <p:cNvCxnSpPr/>
          <p:nvPr userDrawn="1"/>
        </p:nvCxnSpPr>
        <p:spPr>
          <a:xfrm>
            <a:off x="8739717" y="3965479"/>
            <a:ext cx="0" cy="2062277"/>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33" name="Gerade Verbindung 32"/>
          <p:cNvCxnSpPr/>
          <p:nvPr userDrawn="1"/>
        </p:nvCxnSpPr>
        <p:spPr>
          <a:xfrm>
            <a:off x="11387668" y="3975564"/>
            <a:ext cx="0" cy="2103291"/>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91340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fade">
                                      <p:cBhvr>
                                        <p:cTn id="7" dur="1000"/>
                                        <p:tgtEl>
                                          <p:spTgt spid="2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500"/>
                                        <p:tgtEl>
                                          <p:spTgt spid="26"/>
                                        </p:tgtEl>
                                      </p:cBhvr>
                                    </p:animEffect>
                                  </p:childTnLst>
                                </p:cTn>
                              </p:par>
                              <p:par>
                                <p:cTn id="11" presetID="1" presetClass="entr" presetSubtype="0"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22" presetClass="entr" presetSubtype="8" fill="hold" grpId="0" nodeType="withEffect">
                                  <p:stCondLst>
                                    <p:cond delay="0"/>
                                  </p:stCondLst>
                                  <p:childTnLst>
                                    <p:set>
                                      <p:cBhvr>
                                        <p:cTn id="14" dur="1" fill="hold">
                                          <p:stCondLst>
                                            <p:cond delay="0"/>
                                          </p:stCondLst>
                                        </p:cTn>
                                        <p:tgtEl>
                                          <p:spTgt spid="28">
                                            <p:txEl>
                                              <p:pRg st="0" end="0"/>
                                            </p:txEl>
                                          </p:spTgt>
                                        </p:tgtEl>
                                        <p:attrNameLst>
                                          <p:attrName>style.visibility</p:attrName>
                                        </p:attrNameLst>
                                      </p:cBhvr>
                                      <p:to>
                                        <p:strVal val="visible"/>
                                      </p:to>
                                    </p:set>
                                    <p:animEffect transition="in" filter="wipe(left)">
                                      <p:cBhvr>
                                        <p:cTn id="15" dur="1000"/>
                                        <p:tgtEl>
                                          <p:spTgt spid="2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xEl>
                                              <p:pRg st="0" end="0"/>
                                            </p:txEl>
                                          </p:spTgt>
                                        </p:tgtEl>
                                        <p:attrNameLst>
                                          <p:attrName>style.visibility</p:attrName>
                                        </p:attrNameLst>
                                      </p:cBhvr>
                                      <p:to>
                                        <p:strVal val="visible"/>
                                      </p:to>
                                    </p:set>
                                    <p:animEffect transition="in" filter="fade">
                                      <p:cBhvr>
                                        <p:cTn id="20" dur="1000"/>
                                        <p:tgtEl>
                                          <p:spTgt spid="11">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 presetClass="entr" presetSubtype="0" fill="hold" nodeType="withEffect">
                                  <p:stCondLst>
                                    <p:cond delay="0"/>
                                  </p:stCondLst>
                                  <p:childTnLst>
                                    <p:set>
                                      <p:cBhvr>
                                        <p:cTn id="25" dur="1" fill="hold">
                                          <p:stCondLst>
                                            <p:cond delay="0"/>
                                          </p:stCondLst>
                                        </p:cTn>
                                        <p:tgtEl>
                                          <p:spTgt spid="30"/>
                                        </p:tgtEl>
                                        <p:attrNameLst>
                                          <p:attrName>style.visibility</p:attrName>
                                        </p:attrNameLst>
                                      </p:cBhvr>
                                      <p:to>
                                        <p:strVal val="visible"/>
                                      </p:to>
                                    </p:set>
                                  </p:childTnLst>
                                </p:cTn>
                              </p:par>
                              <p:par>
                                <p:cTn id="26" presetID="22" presetClass="entr" presetSubtype="8" fill="hold" grpId="0" nodeType="withEffect">
                                  <p:stCondLst>
                                    <p:cond delay="0"/>
                                  </p:stCondLst>
                                  <p:childTnLst>
                                    <p:set>
                                      <p:cBhvr>
                                        <p:cTn id="27" dur="1" fill="hold">
                                          <p:stCondLst>
                                            <p:cond delay="0"/>
                                          </p:stCondLst>
                                        </p:cTn>
                                        <p:tgtEl>
                                          <p:spTgt spid="17">
                                            <p:txEl>
                                              <p:pRg st="0" end="0"/>
                                            </p:txEl>
                                          </p:spTgt>
                                        </p:tgtEl>
                                        <p:attrNameLst>
                                          <p:attrName>style.visibility</p:attrName>
                                        </p:attrNameLst>
                                      </p:cBhvr>
                                      <p:to>
                                        <p:strVal val="visible"/>
                                      </p:to>
                                    </p:set>
                                    <p:animEffect transition="in" filter="wipe(left)">
                                      <p:cBhvr>
                                        <p:cTn id="28" dur="1000"/>
                                        <p:tgtEl>
                                          <p:spTgt spid="17">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1">
                                            <p:txEl>
                                              <p:pRg st="0" end="0"/>
                                            </p:txEl>
                                          </p:spTgt>
                                        </p:tgtEl>
                                        <p:attrNameLst>
                                          <p:attrName>style.visibility</p:attrName>
                                        </p:attrNameLst>
                                      </p:cBhvr>
                                      <p:to>
                                        <p:strVal val="visible"/>
                                      </p:to>
                                    </p:set>
                                    <p:animEffect transition="in" filter="fade">
                                      <p:cBhvr>
                                        <p:cTn id="33" dur="1000"/>
                                        <p:tgtEl>
                                          <p:spTgt spid="21">
                                            <p:txEl>
                                              <p:pRg st="0" end="0"/>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par>
                                <p:cTn id="37" presetID="1" presetClass="entr" presetSubtype="0" fill="hold"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par>
                                <p:cTn id="39" presetID="22" presetClass="entr" presetSubtype="8" fill="hold" grpId="0" nodeType="withEffect">
                                  <p:stCondLst>
                                    <p:cond delay="0"/>
                                  </p:stCondLst>
                                  <p:childTnLst>
                                    <p:set>
                                      <p:cBhvr>
                                        <p:cTn id="40" dur="1" fill="hold">
                                          <p:stCondLst>
                                            <p:cond delay="0"/>
                                          </p:stCondLst>
                                        </p:cTn>
                                        <p:tgtEl>
                                          <p:spTgt spid="22">
                                            <p:txEl>
                                              <p:pRg st="0" end="0"/>
                                            </p:txEl>
                                          </p:spTgt>
                                        </p:tgtEl>
                                        <p:attrNameLst>
                                          <p:attrName>style.visibility</p:attrName>
                                        </p:attrNameLst>
                                      </p:cBhvr>
                                      <p:to>
                                        <p:strVal val="visible"/>
                                      </p:to>
                                    </p:set>
                                    <p:animEffect transition="in" filter="wipe(left)">
                                      <p:cBhvr>
                                        <p:cTn id="41" dur="1000"/>
                                        <p:tgtEl>
                                          <p:spTgt spid="22">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4">
                                            <p:txEl>
                                              <p:pRg st="0" end="0"/>
                                            </p:txEl>
                                          </p:spTgt>
                                        </p:tgtEl>
                                        <p:attrNameLst>
                                          <p:attrName>style.visibility</p:attrName>
                                        </p:attrNameLst>
                                      </p:cBhvr>
                                      <p:to>
                                        <p:strVal val="visible"/>
                                      </p:to>
                                    </p:set>
                                    <p:animEffect transition="in" filter="fade">
                                      <p:cBhvr>
                                        <p:cTn id="46" dur="1000"/>
                                        <p:tgtEl>
                                          <p:spTgt spid="24">
                                            <p:txEl>
                                              <p:pRg st="0" end="0"/>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fade">
                                      <p:cBhvr>
                                        <p:cTn id="49" dur="500"/>
                                        <p:tgtEl>
                                          <p:spTgt spid="23"/>
                                        </p:tgtEl>
                                      </p:cBhvr>
                                    </p:animEffect>
                                  </p:childTnLst>
                                </p:cTn>
                              </p:par>
                              <p:par>
                                <p:cTn id="50" presetID="1" presetClass="entr" presetSubtype="0" fill="hold" nodeType="withEffect">
                                  <p:stCondLst>
                                    <p:cond delay="0"/>
                                  </p:stCondLst>
                                  <p:childTnLst>
                                    <p:set>
                                      <p:cBhvr>
                                        <p:cTn id="51" dur="1" fill="hold">
                                          <p:stCondLst>
                                            <p:cond delay="0"/>
                                          </p:stCondLst>
                                        </p:cTn>
                                        <p:tgtEl>
                                          <p:spTgt spid="32"/>
                                        </p:tgtEl>
                                        <p:attrNameLst>
                                          <p:attrName>style.visibility</p:attrName>
                                        </p:attrNameLst>
                                      </p:cBhvr>
                                      <p:to>
                                        <p:strVal val="visible"/>
                                      </p:to>
                                    </p:set>
                                  </p:childTnLst>
                                </p:cTn>
                              </p:par>
                              <p:par>
                                <p:cTn id="52" presetID="22" presetClass="entr" presetSubtype="8" fill="hold" grpId="0" nodeType="withEffect">
                                  <p:stCondLst>
                                    <p:cond delay="0"/>
                                  </p:stCondLst>
                                  <p:childTnLst>
                                    <p:set>
                                      <p:cBhvr>
                                        <p:cTn id="53" dur="1" fill="hold">
                                          <p:stCondLst>
                                            <p:cond delay="0"/>
                                          </p:stCondLst>
                                        </p:cTn>
                                        <p:tgtEl>
                                          <p:spTgt spid="25">
                                            <p:txEl>
                                              <p:pRg st="0" end="0"/>
                                            </p:txEl>
                                          </p:spTgt>
                                        </p:tgtEl>
                                        <p:attrNameLst>
                                          <p:attrName>style.visibility</p:attrName>
                                        </p:attrNameLst>
                                      </p:cBhvr>
                                      <p:to>
                                        <p:strVal val="visible"/>
                                      </p:to>
                                    </p:set>
                                    <p:animEffect transition="in" filter="wipe(left)">
                                      <p:cBhvr>
                                        <p:cTn id="54" dur="1000"/>
                                        <p:tgtEl>
                                          <p:spTgt spid="25">
                                            <p:txEl>
                                              <p:pRg st="0" end="0"/>
                                            </p:txEl>
                                          </p:spTgt>
                                        </p:tgtEl>
                                      </p:cBhvr>
                                    </p:animEffect>
                                  </p:childTnLst>
                                </p:cTn>
                              </p:par>
                            </p:childTnLst>
                          </p:cTn>
                        </p:par>
                        <p:par>
                          <p:cTn id="55" fill="hold">
                            <p:stCondLst>
                              <p:cond delay="1000"/>
                            </p:stCondLst>
                            <p:childTnLst>
                              <p:par>
                                <p:cTn id="56" presetID="1" presetClass="entr" presetSubtype="0" fill="hold" nodeType="afterEffect">
                                  <p:stCondLst>
                                    <p:cond delay="0"/>
                                  </p:stCondLst>
                                  <p:childTnLst>
                                    <p:set>
                                      <p:cBhvr>
                                        <p:cTn id="57"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build="p">
        <p:tmplLst>
          <p:tmpl lvl="1">
            <p:tnLst>
              <p:par>
                <p:cTn presetID="10" presetClass="entr" presetSubtype="0" fill="hold" nodeType="click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1000"/>
                        <p:tgtEl>
                          <p:spTgt spid="11"/>
                        </p:tgtEl>
                      </p:cBhvr>
                    </p:animEffect>
                  </p:childTnLst>
                </p:cTn>
              </p:par>
            </p:tnLst>
          </p:tmpl>
        </p:tmplLst>
      </p:bldP>
      <p:bldP spid="17" grpId="0" build="p">
        <p:tmplLst>
          <p:tmpl lvl="1">
            <p:tnLst>
              <p:par>
                <p:cTn presetID="22" presetClass="entr" presetSubtype="8"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wipe(left)">
                      <p:cBhvr>
                        <p:cTn dur="1000"/>
                        <p:tgtEl>
                          <p:spTgt spid="17"/>
                        </p:tgtEl>
                      </p:cBhvr>
                    </p:animEffect>
                  </p:childTnLst>
                </p:cTn>
              </p:par>
            </p:tnLst>
          </p:tmpl>
        </p:tmplLst>
      </p:bldP>
      <p:bldP spid="20" grpId="0"/>
      <p:bldP spid="21" grpId="0" build="p">
        <p:tmplLst>
          <p:tmpl lvl="1">
            <p:tnLst>
              <p:par>
                <p:cTn presetID="10" presetClass="entr" presetSubtype="0" fill="hold" nodeType="click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1000"/>
                        <p:tgtEl>
                          <p:spTgt spid="21"/>
                        </p:tgtEl>
                      </p:cBhvr>
                    </p:animEffect>
                  </p:childTnLst>
                </p:cTn>
              </p:par>
            </p:tnLst>
          </p:tmpl>
        </p:tmplLst>
      </p:bldP>
      <p:bldP spid="22" grpId="0" build="p">
        <p:tmplLst>
          <p:tmpl lvl="1">
            <p:tnLst>
              <p:par>
                <p:cTn presetID="22" presetClass="entr" presetSubtype="8" fill="hold" nodeType="with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wipe(left)">
                      <p:cBhvr>
                        <p:cTn dur="1000"/>
                        <p:tgtEl>
                          <p:spTgt spid="22"/>
                        </p:tgtEl>
                      </p:cBhvr>
                    </p:animEffect>
                  </p:childTnLst>
                </p:cTn>
              </p:par>
            </p:tnLst>
          </p:tmpl>
        </p:tmplLst>
      </p:bldP>
      <p:bldP spid="23" grpId="0"/>
      <p:bldP spid="24" grpId="0" build="p">
        <p:tmplLst>
          <p:tmpl lvl="1">
            <p:tnLst>
              <p:par>
                <p:cTn presetID="10" presetClass="entr" presetSubtype="0" fill="hold" nodeType="clickEffect">
                  <p:stCondLst>
                    <p:cond delay="0"/>
                  </p:stCondLst>
                  <p:childTnLst>
                    <p:set>
                      <p:cBhvr>
                        <p:cTn dur="1" fill="hold">
                          <p:stCondLst>
                            <p:cond delay="0"/>
                          </p:stCondLst>
                        </p:cTn>
                        <p:tgtEl>
                          <p:spTgt spid="24"/>
                        </p:tgtEl>
                        <p:attrNameLst>
                          <p:attrName>style.visibility</p:attrName>
                        </p:attrNameLst>
                      </p:cBhvr>
                      <p:to>
                        <p:strVal val="visible"/>
                      </p:to>
                    </p:set>
                    <p:animEffect transition="in" filter="fade">
                      <p:cBhvr>
                        <p:cTn dur="1000"/>
                        <p:tgtEl>
                          <p:spTgt spid="24"/>
                        </p:tgtEl>
                      </p:cBhvr>
                    </p:animEffect>
                  </p:childTnLst>
                </p:cTn>
              </p:par>
            </p:tnLst>
          </p:tmpl>
        </p:tmplLst>
      </p:bldP>
      <p:bldP spid="25" grpId="0" build="p">
        <p:tmplLst>
          <p:tmpl lvl="1">
            <p:tnLst>
              <p:par>
                <p:cTn presetID="22" presetClass="entr" presetSubtype="8" fill="hold" nodeType="withEffect">
                  <p:stCondLst>
                    <p:cond delay="0"/>
                  </p:stCondLst>
                  <p:childTnLst>
                    <p:set>
                      <p:cBhvr>
                        <p:cTn dur="1" fill="hold">
                          <p:stCondLst>
                            <p:cond delay="0"/>
                          </p:stCondLst>
                        </p:cTn>
                        <p:tgtEl>
                          <p:spTgt spid="25"/>
                        </p:tgtEl>
                        <p:attrNameLst>
                          <p:attrName>style.visibility</p:attrName>
                        </p:attrNameLst>
                      </p:cBhvr>
                      <p:to>
                        <p:strVal val="visible"/>
                      </p:to>
                    </p:set>
                    <p:animEffect transition="in" filter="wipe(left)">
                      <p:cBhvr>
                        <p:cTn dur="1000"/>
                        <p:tgtEl>
                          <p:spTgt spid="25"/>
                        </p:tgtEl>
                      </p:cBhvr>
                    </p:animEffect>
                  </p:childTnLst>
                </p:cTn>
              </p:par>
            </p:tnLst>
          </p:tmpl>
        </p:tmplLst>
      </p:bldP>
      <p:bldP spid="26" grpId="0"/>
      <p:bldP spid="27" grpId="0" build="p">
        <p:tmplLst>
          <p:tmpl lvl="1">
            <p:tnLst>
              <p:par>
                <p:cTn presetID="10" presetClass="entr" presetSubtype="0" fill="hold" nodeType="with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fade">
                      <p:cBhvr>
                        <p:cTn dur="1000"/>
                        <p:tgtEl>
                          <p:spTgt spid="27"/>
                        </p:tgtEl>
                      </p:cBhvr>
                    </p:animEffect>
                  </p:childTnLst>
                </p:cTn>
              </p:par>
            </p:tnLst>
          </p:tmpl>
        </p:tmplLst>
      </p:bldP>
      <p:bldP spid="28" grpId="0" build="p">
        <p:tmplLst>
          <p:tmpl lvl="1">
            <p:tnLst>
              <p:par>
                <p:cTn presetID="22" presetClass="entr" presetSubtype="8" fill="hold" nodeType="with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wipe(left)">
                      <p:cBhvr>
                        <p:cTn dur="1000"/>
                        <p:tgtEl>
                          <p:spTgt spid="28"/>
                        </p:tgtEl>
                      </p:cBhvr>
                    </p:animEffect>
                  </p:childTnLst>
                </p:cTn>
              </p:par>
            </p:tnLst>
          </p:tmpl>
        </p:tmplLst>
      </p:bldP>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4_3 Förderablauf Folgeseite - 3 Items">
    <p:spTree>
      <p:nvGrpSpPr>
        <p:cNvPr id="1" name=""/>
        <p:cNvGrpSpPr/>
        <p:nvPr/>
      </p:nvGrpSpPr>
      <p:grpSpPr>
        <a:xfrm>
          <a:off x="0" y="0"/>
          <a:ext cx="0" cy="0"/>
          <a:chOff x="0" y="0"/>
          <a:chExt cx="0" cy="0"/>
        </a:xfrm>
      </p:grpSpPr>
      <p:sp>
        <p:nvSpPr>
          <p:cNvPr id="8" name="Bildplatzhalter 5"/>
          <p:cNvSpPr>
            <a:spLocks noGrp="1" noChangeAspect="1"/>
          </p:cNvSpPr>
          <p:nvPr>
            <p:ph type="pic" sz="quarter" idx="13" hasCustomPrompt="1"/>
          </p:nvPr>
        </p:nvSpPr>
        <p:spPr>
          <a:xfrm>
            <a:off x="4054704" y="3065474"/>
            <a:ext cx="1200000" cy="899999"/>
          </a:xfrm>
          <a:prstGeom prst="rect">
            <a:avLst/>
          </a:prstGeom>
        </p:spPr>
        <p:txBody>
          <a:bodyPr vert="horz"/>
          <a:lstStyle>
            <a:lvl1pPr marL="0" indent="0">
              <a:buFontTx/>
              <a:buNone/>
              <a:defRPr sz="1200">
                <a:latin typeface="Arial"/>
                <a:cs typeface="Arial"/>
              </a:defRPr>
            </a:lvl1pPr>
          </a:lstStyle>
          <a:p>
            <a:r>
              <a:rPr lang="de-DE" dirty="0"/>
              <a:t>Image 5</a:t>
            </a:r>
          </a:p>
        </p:txBody>
      </p:sp>
      <p:sp>
        <p:nvSpPr>
          <p:cNvPr id="11" name="Textplatzhalter 10"/>
          <p:cNvSpPr>
            <a:spLocks noGrp="1"/>
          </p:cNvSpPr>
          <p:nvPr>
            <p:ph type="body" sz="quarter" idx="15" hasCustomPrompt="1"/>
          </p:nvPr>
        </p:nvSpPr>
        <p:spPr>
          <a:xfrm>
            <a:off x="3564027" y="3065463"/>
            <a:ext cx="480000" cy="900000"/>
          </a:xfrm>
          <a:prstGeom prst="rect">
            <a:avLst/>
          </a:prstGeom>
        </p:spPr>
        <p:txBody>
          <a:bodyPr vert="horz" lIns="0" tIns="0" rIns="0" bIns="0" anchor="ctr"/>
          <a:lstStyle>
            <a:lvl1pPr marL="0" indent="0">
              <a:buFontTx/>
              <a:buNone/>
              <a:defRPr sz="2400">
                <a:solidFill>
                  <a:srgbClr val="00AEEF"/>
                </a:solidFill>
                <a:latin typeface="Arial"/>
                <a:cs typeface="Arial"/>
              </a:defRPr>
            </a:lvl1pPr>
          </a:lstStyle>
          <a:p>
            <a:pPr lvl="0"/>
            <a:r>
              <a:rPr lang="de-DE" dirty="0"/>
              <a:t>5</a:t>
            </a:r>
          </a:p>
        </p:txBody>
      </p:sp>
      <p:sp>
        <p:nvSpPr>
          <p:cNvPr id="17" name="Textplatzhalter 10"/>
          <p:cNvSpPr>
            <a:spLocks noGrp="1"/>
          </p:cNvSpPr>
          <p:nvPr>
            <p:ph type="body" sz="quarter" idx="19" hasCustomPrompt="1"/>
          </p:nvPr>
        </p:nvSpPr>
        <p:spPr>
          <a:xfrm>
            <a:off x="3564027" y="3975566"/>
            <a:ext cx="2400000" cy="1467991"/>
          </a:xfrm>
          <a:prstGeom prst="rect">
            <a:avLst/>
          </a:prstGeom>
        </p:spPr>
        <p:txBody>
          <a:bodyPr vert="horz" lIns="0" tIns="0" rIns="0" bIns="0" anchor="t"/>
          <a:lstStyle>
            <a:lvl1pPr marL="0" indent="0">
              <a:buFontTx/>
              <a:buNone/>
              <a:defRPr sz="1300">
                <a:solidFill>
                  <a:srgbClr val="00377A"/>
                </a:solidFill>
                <a:latin typeface="Arial"/>
                <a:cs typeface="Arial"/>
              </a:defRPr>
            </a:lvl1pPr>
          </a:lstStyle>
          <a:p>
            <a:pPr lvl="0"/>
            <a:r>
              <a:rPr lang="de-DE" dirty="0"/>
              <a:t>Text eingeben</a:t>
            </a:r>
          </a:p>
        </p:txBody>
      </p:sp>
      <p:sp>
        <p:nvSpPr>
          <p:cNvPr id="20" name="Bildplatzhalter 5"/>
          <p:cNvSpPr>
            <a:spLocks noGrp="1" noChangeAspect="1"/>
          </p:cNvSpPr>
          <p:nvPr>
            <p:ph type="pic" sz="quarter" idx="20" hasCustomPrompt="1"/>
          </p:nvPr>
        </p:nvSpPr>
        <p:spPr>
          <a:xfrm>
            <a:off x="6692071" y="3065474"/>
            <a:ext cx="1200000" cy="899999"/>
          </a:xfrm>
          <a:prstGeom prst="rect">
            <a:avLst/>
          </a:prstGeom>
        </p:spPr>
        <p:txBody>
          <a:bodyPr vert="horz"/>
          <a:lstStyle>
            <a:lvl1pPr marL="0" indent="0">
              <a:buFontTx/>
              <a:buNone/>
              <a:defRPr sz="1200">
                <a:latin typeface="Arial"/>
                <a:cs typeface="Arial"/>
              </a:defRPr>
            </a:lvl1pPr>
          </a:lstStyle>
          <a:p>
            <a:r>
              <a:rPr lang="de-DE" dirty="0"/>
              <a:t>Image 3</a:t>
            </a:r>
          </a:p>
        </p:txBody>
      </p:sp>
      <p:sp>
        <p:nvSpPr>
          <p:cNvPr id="21" name="Textplatzhalter 10"/>
          <p:cNvSpPr>
            <a:spLocks noGrp="1"/>
          </p:cNvSpPr>
          <p:nvPr>
            <p:ph type="body" sz="quarter" idx="21" hasCustomPrompt="1"/>
          </p:nvPr>
        </p:nvSpPr>
        <p:spPr>
          <a:xfrm>
            <a:off x="6201394" y="3065463"/>
            <a:ext cx="480000" cy="900000"/>
          </a:xfrm>
          <a:prstGeom prst="rect">
            <a:avLst/>
          </a:prstGeom>
        </p:spPr>
        <p:txBody>
          <a:bodyPr vert="horz" lIns="0" tIns="0" rIns="0" bIns="0" anchor="ctr"/>
          <a:lstStyle>
            <a:lvl1pPr marL="0" indent="0">
              <a:buFontTx/>
              <a:buNone/>
              <a:defRPr sz="2400">
                <a:solidFill>
                  <a:srgbClr val="00AEEF"/>
                </a:solidFill>
                <a:latin typeface="Arial"/>
                <a:cs typeface="Arial"/>
              </a:defRPr>
            </a:lvl1pPr>
          </a:lstStyle>
          <a:p>
            <a:pPr lvl="0"/>
            <a:r>
              <a:rPr lang="de-DE" dirty="0"/>
              <a:t>6</a:t>
            </a:r>
          </a:p>
        </p:txBody>
      </p:sp>
      <p:sp>
        <p:nvSpPr>
          <p:cNvPr id="22" name="Textplatzhalter 10"/>
          <p:cNvSpPr>
            <a:spLocks noGrp="1"/>
          </p:cNvSpPr>
          <p:nvPr>
            <p:ph type="body" sz="quarter" idx="22" hasCustomPrompt="1"/>
          </p:nvPr>
        </p:nvSpPr>
        <p:spPr>
          <a:xfrm>
            <a:off x="6201394" y="3975566"/>
            <a:ext cx="2400000" cy="1467991"/>
          </a:xfrm>
          <a:prstGeom prst="rect">
            <a:avLst/>
          </a:prstGeom>
        </p:spPr>
        <p:txBody>
          <a:bodyPr vert="horz" lIns="0" tIns="0" rIns="0" bIns="0" anchor="t"/>
          <a:lstStyle>
            <a:lvl1pPr marL="0" indent="0">
              <a:buFontTx/>
              <a:buNone/>
              <a:defRPr sz="1300">
                <a:solidFill>
                  <a:srgbClr val="00377A"/>
                </a:solidFill>
                <a:latin typeface="Arial"/>
                <a:cs typeface="Arial"/>
              </a:defRPr>
            </a:lvl1pPr>
          </a:lstStyle>
          <a:p>
            <a:pPr lvl="0"/>
            <a:r>
              <a:rPr lang="de-DE" dirty="0"/>
              <a:t>Text eingeben</a:t>
            </a:r>
          </a:p>
        </p:txBody>
      </p:sp>
      <p:sp>
        <p:nvSpPr>
          <p:cNvPr id="26" name="Bildplatzhalter 5"/>
          <p:cNvSpPr>
            <a:spLocks noGrp="1" noChangeAspect="1"/>
          </p:cNvSpPr>
          <p:nvPr>
            <p:ph type="pic" sz="quarter" idx="26" hasCustomPrompt="1"/>
          </p:nvPr>
        </p:nvSpPr>
        <p:spPr>
          <a:xfrm>
            <a:off x="1404636" y="3065474"/>
            <a:ext cx="1200000" cy="899999"/>
          </a:xfrm>
          <a:prstGeom prst="rect">
            <a:avLst/>
          </a:prstGeom>
        </p:spPr>
        <p:txBody>
          <a:bodyPr vert="horz"/>
          <a:lstStyle>
            <a:lvl1pPr marL="0" indent="0">
              <a:buFontTx/>
              <a:buNone/>
              <a:defRPr sz="1200">
                <a:latin typeface="Arial"/>
                <a:cs typeface="Arial"/>
              </a:defRPr>
            </a:lvl1pPr>
          </a:lstStyle>
          <a:p>
            <a:r>
              <a:rPr lang="de-DE" dirty="0"/>
              <a:t>Image 4</a:t>
            </a:r>
          </a:p>
        </p:txBody>
      </p:sp>
      <p:sp>
        <p:nvSpPr>
          <p:cNvPr id="27" name="Textplatzhalter 10"/>
          <p:cNvSpPr>
            <a:spLocks noGrp="1"/>
          </p:cNvSpPr>
          <p:nvPr>
            <p:ph type="body" sz="quarter" idx="27" hasCustomPrompt="1"/>
          </p:nvPr>
        </p:nvSpPr>
        <p:spPr>
          <a:xfrm>
            <a:off x="913961" y="3065463"/>
            <a:ext cx="480000" cy="900000"/>
          </a:xfrm>
          <a:prstGeom prst="rect">
            <a:avLst/>
          </a:prstGeom>
        </p:spPr>
        <p:txBody>
          <a:bodyPr vert="horz" lIns="0" tIns="0" rIns="0" bIns="0" anchor="ctr"/>
          <a:lstStyle>
            <a:lvl1pPr marL="0" indent="0">
              <a:buFontTx/>
              <a:buNone/>
              <a:defRPr sz="2400">
                <a:solidFill>
                  <a:srgbClr val="00AEEF"/>
                </a:solidFill>
                <a:latin typeface="Arial"/>
                <a:cs typeface="Arial"/>
              </a:defRPr>
            </a:lvl1pPr>
          </a:lstStyle>
          <a:p>
            <a:pPr lvl="0"/>
            <a:r>
              <a:rPr lang="de-DE" dirty="0"/>
              <a:t>4</a:t>
            </a:r>
          </a:p>
        </p:txBody>
      </p:sp>
      <p:sp>
        <p:nvSpPr>
          <p:cNvPr id="28" name="Textplatzhalter 10"/>
          <p:cNvSpPr>
            <a:spLocks noGrp="1"/>
          </p:cNvSpPr>
          <p:nvPr>
            <p:ph type="body" sz="quarter" idx="28" hasCustomPrompt="1"/>
          </p:nvPr>
        </p:nvSpPr>
        <p:spPr>
          <a:xfrm>
            <a:off x="913961" y="3975566"/>
            <a:ext cx="2400000" cy="1467991"/>
          </a:xfrm>
          <a:prstGeom prst="rect">
            <a:avLst/>
          </a:prstGeom>
        </p:spPr>
        <p:txBody>
          <a:bodyPr vert="horz" lIns="0" tIns="0" rIns="0" bIns="0" anchor="t"/>
          <a:lstStyle>
            <a:lvl1pPr marL="0" indent="0">
              <a:buFontTx/>
              <a:buNone/>
              <a:defRPr sz="1300">
                <a:solidFill>
                  <a:srgbClr val="00377A"/>
                </a:solidFill>
                <a:latin typeface="Arial"/>
                <a:cs typeface="Arial"/>
              </a:defRPr>
            </a:lvl1pPr>
          </a:lstStyle>
          <a:p>
            <a:pPr lvl="0"/>
            <a:r>
              <a:rPr lang="de-DE" dirty="0"/>
              <a:t>Text eingeben</a:t>
            </a:r>
          </a:p>
        </p:txBody>
      </p:sp>
      <p:sp>
        <p:nvSpPr>
          <p:cNvPr id="15"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
        <p:nvSpPr>
          <p:cNvPr id="16" name="Textplatzhalter 4"/>
          <p:cNvSpPr>
            <a:spLocks noGrp="1"/>
          </p:cNvSpPr>
          <p:nvPr>
            <p:ph type="body" sz="quarter" idx="10"/>
          </p:nvPr>
        </p:nvSpPr>
        <p:spPr>
          <a:xfrm>
            <a:off x="814941" y="1444641"/>
            <a:ext cx="10515902" cy="1005247"/>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cxnSp>
        <p:nvCxnSpPr>
          <p:cNvPr id="18" name="Gerade Verbindung 17"/>
          <p:cNvCxnSpPr/>
          <p:nvPr userDrawn="1"/>
        </p:nvCxnSpPr>
        <p:spPr>
          <a:xfrm>
            <a:off x="814009" y="3949716"/>
            <a:ext cx="0" cy="2103291"/>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29" name="Gerade Verbindung 28"/>
          <p:cNvCxnSpPr/>
          <p:nvPr userDrawn="1"/>
        </p:nvCxnSpPr>
        <p:spPr>
          <a:xfrm flipH="1">
            <a:off x="806456" y="3965478"/>
            <a:ext cx="8468" cy="2062275"/>
          </a:xfrm>
          <a:prstGeom prst="line">
            <a:avLst/>
          </a:prstGeom>
          <a:ln w="12700">
            <a:solidFill>
              <a:schemeClr val="bg1">
                <a:lumMod val="65000"/>
              </a:schemeClr>
            </a:solidFill>
            <a:prstDash val="lgDash"/>
          </a:ln>
          <a:effectLst/>
        </p:spPr>
        <p:style>
          <a:lnRef idx="2">
            <a:schemeClr val="accent1"/>
          </a:lnRef>
          <a:fillRef idx="0">
            <a:schemeClr val="accent1"/>
          </a:fillRef>
          <a:effectRef idx="1">
            <a:schemeClr val="accent1"/>
          </a:effectRef>
          <a:fontRef idx="minor">
            <a:schemeClr val="tx1"/>
          </a:fontRef>
        </p:style>
      </p:cxnSp>
      <p:cxnSp>
        <p:nvCxnSpPr>
          <p:cNvPr id="30" name="Gerade Verbindung 29"/>
          <p:cNvCxnSpPr/>
          <p:nvPr userDrawn="1"/>
        </p:nvCxnSpPr>
        <p:spPr>
          <a:xfrm>
            <a:off x="3456517" y="3975565"/>
            <a:ext cx="0" cy="2052191"/>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31" name="Gerade Verbindung 30"/>
          <p:cNvCxnSpPr/>
          <p:nvPr userDrawn="1"/>
        </p:nvCxnSpPr>
        <p:spPr>
          <a:xfrm>
            <a:off x="6093884" y="3965463"/>
            <a:ext cx="0" cy="2062276"/>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32" name="Gerade Verbindung 31"/>
          <p:cNvCxnSpPr/>
          <p:nvPr userDrawn="1"/>
        </p:nvCxnSpPr>
        <p:spPr>
          <a:xfrm>
            <a:off x="8739717" y="3965479"/>
            <a:ext cx="0" cy="2062277"/>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26518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fade">
                                      <p:cBhvr>
                                        <p:cTn id="7" dur="1000"/>
                                        <p:tgtEl>
                                          <p:spTgt spid="2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500"/>
                                        <p:tgtEl>
                                          <p:spTgt spid="26"/>
                                        </p:tgtEl>
                                      </p:cBhvr>
                                    </p:animEffect>
                                  </p:childTnLst>
                                </p:cTn>
                              </p:par>
                              <p:par>
                                <p:cTn id="11" presetID="1" presetClass="entr" presetSubtype="0"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22" presetClass="entr" presetSubtype="8" fill="hold" grpId="0" nodeType="withEffect">
                                  <p:stCondLst>
                                    <p:cond delay="0"/>
                                  </p:stCondLst>
                                  <p:childTnLst>
                                    <p:set>
                                      <p:cBhvr>
                                        <p:cTn id="14" dur="1" fill="hold">
                                          <p:stCondLst>
                                            <p:cond delay="0"/>
                                          </p:stCondLst>
                                        </p:cTn>
                                        <p:tgtEl>
                                          <p:spTgt spid="28">
                                            <p:txEl>
                                              <p:pRg st="0" end="0"/>
                                            </p:txEl>
                                          </p:spTgt>
                                        </p:tgtEl>
                                        <p:attrNameLst>
                                          <p:attrName>style.visibility</p:attrName>
                                        </p:attrNameLst>
                                      </p:cBhvr>
                                      <p:to>
                                        <p:strVal val="visible"/>
                                      </p:to>
                                    </p:set>
                                    <p:animEffect transition="in" filter="wipe(left)">
                                      <p:cBhvr>
                                        <p:cTn id="15" dur="1000"/>
                                        <p:tgtEl>
                                          <p:spTgt spid="2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xEl>
                                              <p:pRg st="0" end="0"/>
                                            </p:txEl>
                                          </p:spTgt>
                                        </p:tgtEl>
                                        <p:attrNameLst>
                                          <p:attrName>style.visibility</p:attrName>
                                        </p:attrNameLst>
                                      </p:cBhvr>
                                      <p:to>
                                        <p:strVal val="visible"/>
                                      </p:to>
                                    </p:set>
                                    <p:animEffect transition="in" filter="fade">
                                      <p:cBhvr>
                                        <p:cTn id="20" dur="1000"/>
                                        <p:tgtEl>
                                          <p:spTgt spid="11">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 presetClass="entr" presetSubtype="0" fill="hold" nodeType="withEffect">
                                  <p:stCondLst>
                                    <p:cond delay="0"/>
                                  </p:stCondLst>
                                  <p:childTnLst>
                                    <p:set>
                                      <p:cBhvr>
                                        <p:cTn id="25" dur="1" fill="hold">
                                          <p:stCondLst>
                                            <p:cond delay="0"/>
                                          </p:stCondLst>
                                        </p:cTn>
                                        <p:tgtEl>
                                          <p:spTgt spid="30"/>
                                        </p:tgtEl>
                                        <p:attrNameLst>
                                          <p:attrName>style.visibility</p:attrName>
                                        </p:attrNameLst>
                                      </p:cBhvr>
                                      <p:to>
                                        <p:strVal val="visible"/>
                                      </p:to>
                                    </p:set>
                                  </p:childTnLst>
                                </p:cTn>
                              </p:par>
                              <p:par>
                                <p:cTn id="26" presetID="22" presetClass="entr" presetSubtype="8" fill="hold" grpId="0" nodeType="withEffect">
                                  <p:stCondLst>
                                    <p:cond delay="0"/>
                                  </p:stCondLst>
                                  <p:childTnLst>
                                    <p:set>
                                      <p:cBhvr>
                                        <p:cTn id="27" dur="1" fill="hold">
                                          <p:stCondLst>
                                            <p:cond delay="0"/>
                                          </p:stCondLst>
                                        </p:cTn>
                                        <p:tgtEl>
                                          <p:spTgt spid="17">
                                            <p:txEl>
                                              <p:pRg st="0" end="0"/>
                                            </p:txEl>
                                          </p:spTgt>
                                        </p:tgtEl>
                                        <p:attrNameLst>
                                          <p:attrName>style.visibility</p:attrName>
                                        </p:attrNameLst>
                                      </p:cBhvr>
                                      <p:to>
                                        <p:strVal val="visible"/>
                                      </p:to>
                                    </p:set>
                                    <p:animEffect transition="in" filter="wipe(left)">
                                      <p:cBhvr>
                                        <p:cTn id="28" dur="1000"/>
                                        <p:tgtEl>
                                          <p:spTgt spid="17">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1">
                                            <p:txEl>
                                              <p:pRg st="0" end="0"/>
                                            </p:txEl>
                                          </p:spTgt>
                                        </p:tgtEl>
                                        <p:attrNameLst>
                                          <p:attrName>style.visibility</p:attrName>
                                        </p:attrNameLst>
                                      </p:cBhvr>
                                      <p:to>
                                        <p:strVal val="visible"/>
                                      </p:to>
                                    </p:set>
                                    <p:animEffect transition="in" filter="fade">
                                      <p:cBhvr>
                                        <p:cTn id="33" dur="1000"/>
                                        <p:tgtEl>
                                          <p:spTgt spid="21">
                                            <p:txEl>
                                              <p:pRg st="0" end="0"/>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par>
                                <p:cTn id="37" presetID="1" presetClass="entr" presetSubtype="0" fill="hold"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par>
                                <p:cTn id="39" presetID="22" presetClass="entr" presetSubtype="8" fill="hold" grpId="0" nodeType="withEffect">
                                  <p:stCondLst>
                                    <p:cond delay="0"/>
                                  </p:stCondLst>
                                  <p:childTnLst>
                                    <p:set>
                                      <p:cBhvr>
                                        <p:cTn id="40" dur="1" fill="hold">
                                          <p:stCondLst>
                                            <p:cond delay="0"/>
                                          </p:stCondLst>
                                        </p:cTn>
                                        <p:tgtEl>
                                          <p:spTgt spid="22">
                                            <p:txEl>
                                              <p:pRg st="0" end="0"/>
                                            </p:txEl>
                                          </p:spTgt>
                                        </p:tgtEl>
                                        <p:attrNameLst>
                                          <p:attrName>style.visibility</p:attrName>
                                        </p:attrNameLst>
                                      </p:cBhvr>
                                      <p:to>
                                        <p:strVal val="visible"/>
                                      </p:to>
                                    </p:set>
                                    <p:animEffect transition="in" filter="wipe(left)">
                                      <p:cBhvr>
                                        <p:cTn id="41" dur="1000"/>
                                        <p:tgtEl>
                                          <p:spTgt spid="22">
                                            <p:txEl>
                                              <p:pRg st="0" end="0"/>
                                            </p:txEl>
                                          </p:spTgt>
                                        </p:tgtEl>
                                      </p:cBhvr>
                                    </p:animEffect>
                                  </p:childTnLst>
                                </p:cTn>
                              </p:par>
                              <p:par>
                                <p:cTn id="42" presetID="1" presetClass="entr" presetSubtype="0" fill="hold" nodeType="withEffect">
                                  <p:stCondLst>
                                    <p:cond delay="0"/>
                                  </p:stCondLst>
                                  <p:childTnLst>
                                    <p:set>
                                      <p:cBhvr>
                                        <p:cTn id="43"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build="p">
        <p:tmplLst>
          <p:tmpl lvl="1">
            <p:tnLst>
              <p:par>
                <p:cTn presetID="10" presetClass="entr" presetSubtype="0" fill="hold" nodeType="click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1000"/>
                        <p:tgtEl>
                          <p:spTgt spid="11"/>
                        </p:tgtEl>
                      </p:cBhvr>
                    </p:animEffect>
                  </p:childTnLst>
                </p:cTn>
              </p:par>
            </p:tnLst>
          </p:tmpl>
        </p:tmplLst>
      </p:bldP>
      <p:bldP spid="17" grpId="0" build="p">
        <p:tmplLst>
          <p:tmpl lvl="1">
            <p:tnLst>
              <p:par>
                <p:cTn presetID="22" presetClass="entr" presetSubtype="8"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wipe(left)">
                      <p:cBhvr>
                        <p:cTn dur="1000"/>
                        <p:tgtEl>
                          <p:spTgt spid="17"/>
                        </p:tgtEl>
                      </p:cBhvr>
                    </p:animEffect>
                  </p:childTnLst>
                </p:cTn>
              </p:par>
            </p:tnLst>
          </p:tmpl>
        </p:tmplLst>
      </p:bldP>
      <p:bldP spid="20" grpId="0"/>
      <p:bldP spid="21" grpId="0" build="p">
        <p:tmplLst>
          <p:tmpl lvl="1">
            <p:tnLst>
              <p:par>
                <p:cTn presetID="10" presetClass="entr" presetSubtype="0" fill="hold" nodeType="clickEffect">
                  <p:stCondLst>
                    <p:cond delay="0"/>
                  </p:stCondLst>
                  <p:childTnLst>
                    <p:set>
                      <p:cBhvr>
                        <p:cTn dur="1" fill="hold">
                          <p:stCondLst>
                            <p:cond delay="0"/>
                          </p:stCondLst>
                        </p:cTn>
                        <p:tgtEl>
                          <p:spTgt spid="21"/>
                        </p:tgtEl>
                        <p:attrNameLst>
                          <p:attrName>style.visibility</p:attrName>
                        </p:attrNameLst>
                      </p:cBhvr>
                      <p:to>
                        <p:strVal val="visible"/>
                      </p:to>
                    </p:set>
                    <p:animEffect transition="in" filter="fade">
                      <p:cBhvr>
                        <p:cTn dur="1000"/>
                        <p:tgtEl>
                          <p:spTgt spid="21"/>
                        </p:tgtEl>
                      </p:cBhvr>
                    </p:animEffect>
                  </p:childTnLst>
                </p:cTn>
              </p:par>
            </p:tnLst>
          </p:tmpl>
        </p:tmplLst>
      </p:bldP>
      <p:bldP spid="22" grpId="0" build="p">
        <p:tmplLst>
          <p:tmpl lvl="1">
            <p:tnLst>
              <p:par>
                <p:cTn presetID="22" presetClass="entr" presetSubtype="8" fill="hold" nodeType="with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wipe(left)">
                      <p:cBhvr>
                        <p:cTn dur="1000"/>
                        <p:tgtEl>
                          <p:spTgt spid="22"/>
                        </p:tgtEl>
                      </p:cBhvr>
                    </p:animEffect>
                  </p:childTnLst>
                </p:cTn>
              </p:par>
            </p:tnLst>
          </p:tmpl>
        </p:tmplLst>
      </p:bldP>
      <p:bldP spid="26" grpId="0"/>
      <p:bldP spid="27" grpId="0" build="p">
        <p:tmplLst>
          <p:tmpl lvl="1">
            <p:tnLst>
              <p:par>
                <p:cTn presetID="10" presetClass="entr" presetSubtype="0" fill="hold" nodeType="with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fade">
                      <p:cBhvr>
                        <p:cTn dur="1000"/>
                        <p:tgtEl>
                          <p:spTgt spid="27"/>
                        </p:tgtEl>
                      </p:cBhvr>
                    </p:animEffect>
                  </p:childTnLst>
                </p:cTn>
              </p:par>
            </p:tnLst>
          </p:tmpl>
        </p:tmplLst>
      </p:bldP>
      <p:bldP spid="28" grpId="0" build="p">
        <p:tmplLst>
          <p:tmpl lvl="1">
            <p:tnLst>
              <p:par>
                <p:cTn presetID="22" presetClass="entr" presetSubtype="8" fill="hold" nodeType="with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wipe(left)">
                      <p:cBhvr>
                        <p:cTn dur="1000"/>
                        <p:tgtEl>
                          <p:spTgt spid="28"/>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Zitat">
    <p:spTree>
      <p:nvGrpSpPr>
        <p:cNvPr id="1" name=""/>
        <p:cNvGrpSpPr/>
        <p:nvPr/>
      </p:nvGrpSpPr>
      <p:grpSpPr>
        <a:xfrm>
          <a:off x="0" y="0"/>
          <a:ext cx="0" cy="0"/>
          <a:chOff x="0" y="0"/>
          <a:chExt cx="0" cy="0"/>
        </a:xfrm>
      </p:grpSpPr>
      <p:sp>
        <p:nvSpPr>
          <p:cNvPr id="8" name="Rechteck 7"/>
          <p:cNvSpPr/>
          <p:nvPr userDrawn="1"/>
        </p:nvSpPr>
        <p:spPr>
          <a:xfrm>
            <a:off x="0" y="1"/>
            <a:ext cx="12192000" cy="6858000"/>
          </a:xfrm>
          <a:prstGeom prst="rect">
            <a:avLst/>
          </a:prstGeom>
          <a:solidFill>
            <a:srgbClr val="02266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801" dirty="0"/>
          </a:p>
        </p:txBody>
      </p:sp>
      <p:sp>
        <p:nvSpPr>
          <p:cNvPr id="4" name="Textplatzhalter 35"/>
          <p:cNvSpPr txBox="1">
            <a:spLocks/>
          </p:cNvSpPr>
          <p:nvPr userDrawn="1"/>
        </p:nvSpPr>
        <p:spPr>
          <a:xfrm>
            <a:off x="817052" y="6491304"/>
            <a:ext cx="9680786" cy="224771"/>
          </a:xfrm>
          <a:prstGeom prst="rect">
            <a:avLst/>
          </a:prstGeom>
          <a:ln>
            <a:noFill/>
          </a:ln>
        </p:spPr>
        <p:txBody>
          <a:bodyPr vert="horz" lIns="0" tIns="0" rIns="0" bIns="0" anchor="t" anchorCtr="0"/>
          <a:lstStyle>
            <a:lvl1pPr marL="0" indent="0" algn="r" defTabSz="457200" rtl="0" eaLnBrk="1" latinLnBrk="0" hangingPunct="1">
              <a:spcBef>
                <a:spcPct val="20000"/>
              </a:spcBef>
              <a:buFont typeface="Arial"/>
              <a:buNone/>
              <a:defRPr sz="1000" kern="1200" baseline="0">
                <a:solidFill>
                  <a:srgbClr val="04174C"/>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indent="0" algn="l" defTabSz="457140" rtl="0" eaLnBrk="1" fontAlgn="auto" latinLnBrk="0" hangingPunct="1">
              <a:lnSpc>
                <a:spcPct val="100000"/>
              </a:lnSpc>
              <a:spcBef>
                <a:spcPct val="20000"/>
              </a:spcBef>
              <a:spcAft>
                <a:spcPts val="0"/>
              </a:spcAft>
              <a:buClrTx/>
              <a:buSzTx/>
              <a:buFont typeface="Arial"/>
              <a:buNone/>
              <a:tabLst/>
              <a:defRPr/>
            </a:pPr>
            <a:r>
              <a:rPr lang="de-AT" sz="900" dirty="0">
                <a:ln>
                  <a:noFill/>
                </a:ln>
                <a:solidFill>
                  <a:schemeClr val="bg1"/>
                </a:solidFill>
              </a:rPr>
              <a:t>Titel des Vortrags  |  Name de Vortragenden </a:t>
            </a:r>
            <a:r>
              <a:rPr lang="de-AT" sz="900" baseline="0" dirty="0">
                <a:ln>
                  <a:noFill/>
                </a:ln>
                <a:solidFill>
                  <a:schemeClr val="bg1"/>
                </a:solidFill>
              </a:rPr>
              <a:t> </a:t>
            </a:r>
            <a:r>
              <a:rPr lang="de-AT" sz="900" dirty="0">
                <a:ln>
                  <a:noFill/>
                </a:ln>
                <a:solidFill>
                  <a:schemeClr val="bg1"/>
                </a:solidFill>
              </a:rPr>
              <a:t>|  Seite </a:t>
            </a:r>
            <a:fld id="{58321080-53F8-5341-9F63-369F9D6D606E}" type="slidenum">
              <a:rPr lang="de-DE" sz="900" smtClean="0">
                <a:ln>
                  <a:noFill/>
                </a:ln>
                <a:solidFill>
                  <a:schemeClr val="bg1"/>
                </a:solidFill>
              </a:rPr>
              <a:pPr marL="0" marR="0" indent="0" algn="l" defTabSz="457140" rtl="0" eaLnBrk="1" fontAlgn="auto" latinLnBrk="0" hangingPunct="1">
                <a:lnSpc>
                  <a:spcPct val="100000"/>
                </a:lnSpc>
                <a:spcBef>
                  <a:spcPct val="20000"/>
                </a:spcBef>
                <a:spcAft>
                  <a:spcPts val="0"/>
                </a:spcAft>
                <a:buClrTx/>
                <a:buSzTx/>
                <a:buFont typeface="Arial"/>
                <a:buNone/>
                <a:tabLst/>
                <a:defRPr/>
              </a:pPr>
              <a:t>‹Nr.›</a:t>
            </a:fld>
            <a:endParaRPr lang="de-DE" sz="900" dirty="0">
              <a:ln>
                <a:noFill/>
              </a:ln>
              <a:solidFill>
                <a:schemeClr val="bg1"/>
              </a:solidFill>
            </a:endParaRPr>
          </a:p>
        </p:txBody>
      </p:sp>
      <p:sp>
        <p:nvSpPr>
          <p:cNvPr id="7" name="Textplatzhalter 6"/>
          <p:cNvSpPr>
            <a:spLocks noGrp="1"/>
          </p:cNvSpPr>
          <p:nvPr>
            <p:ph type="body" sz="quarter" idx="10" hasCustomPrompt="1"/>
          </p:nvPr>
        </p:nvSpPr>
        <p:spPr>
          <a:xfrm>
            <a:off x="2131617" y="1444644"/>
            <a:ext cx="6601755" cy="3508335"/>
          </a:xfrm>
          <a:prstGeom prst="rect">
            <a:avLst/>
          </a:prstGeom>
        </p:spPr>
        <p:txBody>
          <a:bodyPr vert="horz" lIns="0" tIns="0" rIns="0" bIns="0" anchor="b"/>
          <a:lstStyle>
            <a:lvl1pPr>
              <a:lnSpc>
                <a:spcPct val="110000"/>
              </a:lnSpc>
              <a:defRPr sz="2800">
                <a:solidFill>
                  <a:schemeClr val="bg1"/>
                </a:solidFill>
              </a:defRPr>
            </a:lvl1pPr>
          </a:lstStyle>
          <a:p>
            <a:pPr lvl="0"/>
            <a:r>
              <a:rPr lang="de-AT" dirty="0"/>
              <a:t>Platz für ein Zitat in Arial Regular 28 mit mehreren Zeilen</a:t>
            </a:r>
          </a:p>
          <a:p>
            <a:pPr lvl="0"/>
            <a:endParaRPr lang="de-AT" dirty="0"/>
          </a:p>
          <a:p>
            <a:pPr lvl="0"/>
            <a:r>
              <a:rPr lang="de-AT" dirty="0"/>
              <a:t>– Name</a:t>
            </a:r>
          </a:p>
        </p:txBody>
      </p:sp>
      <p:pic>
        <p:nvPicPr>
          <p:cNvPr id="5" name="Bild 4" descr="aws_gaensefuesschen.png"/>
          <p:cNvPicPr>
            <a:picLocks noChangeAspect="1"/>
          </p:cNvPicPr>
          <p:nvPr userDrawn="1"/>
        </p:nvPicPr>
        <p:blipFill rotWithShape="1">
          <a:blip r:embed="rId2" cstate="print">
            <a:extLst>
              <a:ext uri="{28A0092B-C50C-407E-A947-70E740481C1C}">
                <a14:useLocalDpi xmlns:a14="http://schemas.microsoft.com/office/drawing/2010/main"/>
              </a:ext>
            </a:extLst>
          </a:blip>
          <a:srcRect b="28477"/>
          <a:stretch/>
        </p:blipFill>
        <p:spPr>
          <a:xfrm>
            <a:off x="6006352" y="5055648"/>
            <a:ext cx="3360000" cy="1802371"/>
          </a:xfrm>
          <a:prstGeom prst="rect">
            <a:avLst/>
          </a:prstGeom>
        </p:spPr>
      </p:pic>
    </p:spTree>
    <p:extLst>
      <p:ext uri="{BB962C8B-B14F-4D97-AF65-F5344CB8AC3E}">
        <p14:creationId xmlns:p14="http://schemas.microsoft.com/office/powerpoint/2010/main" val="3018024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par>
                                <p:cTn id="9" presetID="10" presetClass="entr" presetSubtype="0"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1000"/>
                                        <p:tgtEl>
                                          <p:spTgt spid="7">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fade">
                                      <p:cBhvr>
                                        <p:cTn id="14" dur="1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10"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childTnLst>
                </p:cTn>
              </p:par>
            </p:tnLst>
          </p:tmpl>
        </p:tmplLst>
      </p:bldP>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4_2 Förderablauf Folgeseite - 2 Items">
    <p:spTree>
      <p:nvGrpSpPr>
        <p:cNvPr id="1" name=""/>
        <p:cNvGrpSpPr/>
        <p:nvPr/>
      </p:nvGrpSpPr>
      <p:grpSpPr>
        <a:xfrm>
          <a:off x="0" y="0"/>
          <a:ext cx="0" cy="0"/>
          <a:chOff x="0" y="0"/>
          <a:chExt cx="0" cy="0"/>
        </a:xfrm>
      </p:grpSpPr>
      <p:sp>
        <p:nvSpPr>
          <p:cNvPr id="8" name="Bildplatzhalter 5"/>
          <p:cNvSpPr>
            <a:spLocks noGrp="1" noChangeAspect="1"/>
          </p:cNvSpPr>
          <p:nvPr>
            <p:ph type="pic" sz="quarter" idx="13" hasCustomPrompt="1"/>
          </p:nvPr>
        </p:nvSpPr>
        <p:spPr>
          <a:xfrm>
            <a:off x="4054704" y="3065474"/>
            <a:ext cx="1200000" cy="899999"/>
          </a:xfrm>
          <a:prstGeom prst="rect">
            <a:avLst/>
          </a:prstGeom>
        </p:spPr>
        <p:txBody>
          <a:bodyPr vert="horz"/>
          <a:lstStyle>
            <a:lvl1pPr marL="0" indent="0">
              <a:buFontTx/>
              <a:buNone/>
              <a:defRPr sz="1200">
                <a:latin typeface="Arial"/>
                <a:cs typeface="Arial"/>
              </a:defRPr>
            </a:lvl1pPr>
          </a:lstStyle>
          <a:p>
            <a:r>
              <a:rPr lang="de-DE" dirty="0"/>
              <a:t>Image 5</a:t>
            </a:r>
          </a:p>
        </p:txBody>
      </p:sp>
      <p:sp>
        <p:nvSpPr>
          <p:cNvPr id="11" name="Textplatzhalter 10"/>
          <p:cNvSpPr>
            <a:spLocks noGrp="1"/>
          </p:cNvSpPr>
          <p:nvPr>
            <p:ph type="body" sz="quarter" idx="15" hasCustomPrompt="1"/>
          </p:nvPr>
        </p:nvSpPr>
        <p:spPr>
          <a:xfrm>
            <a:off x="3564027" y="3065463"/>
            <a:ext cx="480000" cy="900000"/>
          </a:xfrm>
          <a:prstGeom prst="rect">
            <a:avLst/>
          </a:prstGeom>
        </p:spPr>
        <p:txBody>
          <a:bodyPr vert="horz" lIns="0" tIns="0" rIns="0" bIns="0" anchor="ctr"/>
          <a:lstStyle>
            <a:lvl1pPr marL="0" indent="0">
              <a:buFontTx/>
              <a:buNone/>
              <a:defRPr sz="2400">
                <a:solidFill>
                  <a:srgbClr val="00AEEF"/>
                </a:solidFill>
                <a:latin typeface="Arial"/>
                <a:cs typeface="Arial"/>
              </a:defRPr>
            </a:lvl1pPr>
          </a:lstStyle>
          <a:p>
            <a:pPr lvl="0"/>
            <a:r>
              <a:rPr lang="de-DE" dirty="0"/>
              <a:t>5</a:t>
            </a:r>
          </a:p>
        </p:txBody>
      </p:sp>
      <p:sp>
        <p:nvSpPr>
          <p:cNvPr id="17" name="Textplatzhalter 10"/>
          <p:cNvSpPr>
            <a:spLocks noGrp="1"/>
          </p:cNvSpPr>
          <p:nvPr>
            <p:ph type="body" sz="quarter" idx="19" hasCustomPrompt="1"/>
          </p:nvPr>
        </p:nvSpPr>
        <p:spPr>
          <a:xfrm>
            <a:off x="3564027" y="3975566"/>
            <a:ext cx="2400000" cy="1467991"/>
          </a:xfrm>
          <a:prstGeom prst="rect">
            <a:avLst/>
          </a:prstGeom>
        </p:spPr>
        <p:txBody>
          <a:bodyPr vert="horz" lIns="0" tIns="0" rIns="0" bIns="0" anchor="t"/>
          <a:lstStyle>
            <a:lvl1pPr marL="0" indent="0">
              <a:buFontTx/>
              <a:buNone/>
              <a:defRPr sz="1300">
                <a:solidFill>
                  <a:srgbClr val="00377A"/>
                </a:solidFill>
                <a:latin typeface="Arial"/>
                <a:cs typeface="Arial"/>
              </a:defRPr>
            </a:lvl1pPr>
          </a:lstStyle>
          <a:p>
            <a:pPr lvl="0"/>
            <a:r>
              <a:rPr lang="de-DE" dirty="0"/>
              <a:t>Text eingeben</a:t>
            </a:r>
          </a:p>
        </p:txBody>
      </p:sp>
      <p:sp>
        <p:nvSpPr>
          <p:cNvPr id="26" name="Bildplatzhalter 5"/>
          <p:cNvSpPr>
            <a:spLocks noGrp="1" noChangeAspect="1"/>
          </p:cNvSpPr>
          <p:nvPr>
            <p:ph type="pic" sz="quarter" idx="26" hasCustomPrompt="1"/>
          </p:nvPr>
        </p:nvSpPr>
        <p:spPr>
          <a:xfrm>
            <a:off x="1404636" y="3065474"/>
            <a:ext cx="1200000" cy="899999"/>
          </a:xfrm>
          <a:prstGeom prst="rect">
            <a:avLst/>
          </a:prstGeom>
        </p:spPr>
        <p:txBody>
          <a:bodyPr vert="horz"/>
          <a:lstStyle>
            <a:lvl1pPr marL="0" indent="0">
              <a:buFontTx/>
              <a:buNone/>
              <a:defRPr sz="1200">
                <a:latin typeface="Arial"/>
                <a:cs typeface="Arial"/>
              </a:defRPr>
            </a:lvl1pPr>
          </a:lstStyle>
          <a:p>
            <a:r>
              <a:rPr lang="de-DE" dirty="0"/>
              <a:t>Image 4</a:t>
            </a:r>
          </a:p>
        </p:txBody>
      </p:sp>
      <p:sp>
        <p:nvSpPr>
          <p:cNvPr id="27" name="Textplatzhalter 10"/>
          <p:cNvSpPr>
            <a:spLocks noGrp="1"/>
          </p:cNvSpPr>
          <p:nvPr>
            <p:ph type="body" sz="quarter" idx="27" hasCustomPrompt="1"/>
          </p:nvPr>
        </p:nvSpPr>
        <p:spPr>
          <a:xfrm>
            <a:off x="913961" y="3065463"/>
            <a:ext cx="480000" cy="900000"/>
          </a:xfrm>
          <a:prstGeom prst="rect">
            <a:avLst/>
          </a:prstGeom>
        </p:spPr>
        <p:txBody>
          <a:bodyPr vert="horz" lIns="0" tIns="0" rIns="0" bIns="0" anchor="ctr"/>
          <a:lstStyle>
            <a:lvl1pPr marL="0" indent="0">
              <a:buFontTx/>
              <a:buNone/>
              <a:defRPr sz="2400">
                <a:solidFill>
                  <a:srgbClr val="00AEEF"/>
                </a:solidFill>
                <a:latin typeface="Arial"/>
                <a:cs typeface="Arial"/>
              </a:defRPr>
            </a:lvl1pPr>
          </a:lstStyle>
          <a:p>
            <a:pPr lvl="0"/>
            <a:r>
              <a:rPr lang="de-DE" dirty="0"/>
              <a:t>4</a:t>
            </a:r>
          </a:p>
        </p:txBody>
      </p:sp>
      <p:sp>
        <p:nvSpPr>
          <p:cNvPr id="28" name="Textplatzhalter 10"/>
          <p:cNvSpPr>
            <a:spLocks noGrp="1"/>
          </p:cNvSpPr>
          <p:nvPr>
            <p:ph type="body" sz="quarter" idx="28" hasCustomPrompt="1"/>
          </p:nvPr>
        </p:nvSpPr>
        <p:spPr>
          <a:xfrm>
            <a:off x="913961" y="3975566"/>
            <a:ext cx="2400000" cy="1467991"/>
          </a:xfrm>
          <a:prstGeom prst="rect">
            <a:avLst/>
          </a:prstGeom>
        </p:spPr>
        <p:txBody>
          <a:bodyPr vert="horz" lIns="0" tIns="0" rIns="0" bIns="0" anchor="t"/>
          <a:lstStyle>
            <a:lvl1pPr marL="0" indent="0">
              <a:buFontTx/>
              <a:buNone/>
              <a:defRPr sz="1300">
                <a:solidFill>
                  <a:srgbClr val="00377A"/>
                </a:solidFill>
                <a:latin typeface="Arial"/>
                <a:cs typeface="Arial"/>
              </a:defRPr>
            </a:lvl1pPr>
          </a:lstStyle>
          <a:p>
            <a:pPr lvl="0"/>
            <a:r>
              <a:rPr lang="de-DE" dirty="0"/>
              <a:t>Text eingeben</a:t>
            </a:r>
          </a:p>
        </p:txBody>
      </p:sp>
      <p:sp>
        <p:nvSpPr>
          <p:cNvPr id="15"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
        <p:nvSpPr>
          <p:cNvPr id="16" name="Textplatzhalter 4"/>
          <p:cNvSpPr>
            <a:spLocks noGrp="1"/>
          </p:cNvSpPr>
          <p:nvPr>
            <p:ph type="body" sz="quarter" idx="10"/>
          </p:nvPr>
        </p:nvSpPr>
        <p:spPr>
          <a:xfrm>
            <a:off x="814941" y="1444641"/>
            <a:ext cx="10515902" cy="1005247"/>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cxnSp>
        <p:nvCxnSpPr>
          <p:cNvPr id="18" name="Gerade Verbindung 17"/>
          <p:cNvCxnSpPr/>
          <p:nvPr userDrawn="1"/>
        </p:nvCxnSpPr>
        <p:spPr>
          <a:xfrm>
            <a:off x="814009" y="3949716"/>
            <a:ext cx="0" cy="2103291"/>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29" name="Gerade Verbindung 28"/>
          <p:cNvCxnSpPr/>
          <p:nvPr userDrawn="1"/>
        </p:nvCxnSpPr>
        <p:spPr>
          <a:xfrm flipH="1">
            <a:off x="806456" y="3965478"/>
            <a:ext cx="8468" cy="2062275"/>
          </a:xfrm>
          <a:prstGeom prst="line">
            <a:avLst/>
          </a:prstGeom>
          <a:ln w="12700">
            <a:solidFill>
              <a:schemeClr val="bg1">
                <a:lumMod val="65000"/>
              </a:schemeClr>
            </a:solidFill>
            <a:prstDash val="lgDash"/>
          </a:ln>
          <a:effectLst/>
        </p:spPr>
        <p:style>
          <a:lnRef idx="2">
            <a:schemeClr val="accent1"/>
          </a:lnRef>
          <a:fillRef idx="0">
            <a:schemeClr val="accent1"/>
          </a:fillRef>
          <a:effectRef idx="1">
            <a:schemeClr val="accent1"/>
          </a:effectRef>
          <a:fontRef idx="minor">
            <a:schemeClr val="tx1"/>
          </a:fontRef>
        </p:style>
      </p:cxnSp>
      <p:cxnSp>
        <p:nvCxnSpPr>
          <p:cNvPr id="30" name="Gerade Verbindung 29"/>
          <p:cNvCxnSpPr/>
          <p:nvPr userDrawn="1"/>
        </p:nvCxnSpPr>
        <p:spPr>
          <a:xfrm>
            <a:off x="3456517" y="3975565"/>
            <a:ext cx="0" cy="2052191"/>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cxnSp>
        <p:nvCxnSpPr>
          <p:cNvPr id="31" name="Gerade Verbindung 30"/>
          <p:cNvCxnSpPr/>
          <p:nvPr userDrawn="1"/>
        </p:nvCxnSpPr>
        <p:spPr>
          <a:xfrm>
            <a:off x="6093884" y="3965463"/>
            <a:ext cx="0" cy="2062276"/>
          </a:xfrm>
          <a:prstGeom prst="line">
            <a:avLst/>
          </a:prstGeom>
          <a:ln w="12700">
            <a:solidFill>
              <a:schemeClr val="bg1">
                <a:lumMod val="65000"/>
              </a:schemeClr>
            </a:solidFill>
            <a:prstDash val="lg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0640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fade">
                                      <p:cBhvr>
                                        <p:cTn id="7" dur="1000"/>
                                        <p:tgtEl>
                                          <p:spTgt spid="2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500"/>
                                        <p:tgtEl>
                                          <p:spTgt spid="26"/>
                                        </p:tgtEl>
                                      </p:cBhvr>
                                    </p:animEffect>
                                  </p:childTnLst>
                                </p:cTn>
                              </p:par>
                              <p:par>
                                <p:cTn id="11" presetID="1" presetClass="entr" presetSubtype="0"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22" presetClass="entr" presetSubtype="8" fill="hold" grpId="0" nodeType="withEffect">
                                  <p:stCondLst>
                                    <p:cond delay="0"/>
                                  </p:stCondLst>
                                  <p:childTnLst>
                                    <p:set>
                                      <p:cBhvr>
                                        <p:cTn id="14" dur="1" fill="hold">
                                          <p:stCondLst>
                                            <p:cond delay="0"/>
                                          </p:stCondLst>
                                        </p:cTn>
                                        <p:tgtEl>
                                          <p:spTgt spid="28">
                                            <p:txEl>
                                              <p:pRg st="0" end="0"/>
                                            </p:txEl>
                                          </p:spTgt>
                                        </p:tgtEl>
                                        <p:attrNameLst>
                                          <p:attrName>style.visibility</p:attrName>
                                        </p:attrNameLst>
                                      </p:cBhvr>
                                      <p:to>
                                        <p:strVal val="visible"/>
                                      </p:to>
                                    </p:set>
                                    <p:animEffect transition="in" filter="wipe(left)">
                                      <p:cBhvr>
                                        <p:cTn id="15" dur="1000"/>
                                        <p:tgtEl>
                                          <p:spTgt spid="2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xEl>
                                              <p:pRg st="0" end="0"/>
                                            </p:txEl>
                                          </p:spTgt>
                                        </p:tgtEl>
                                        <p:attrNameLst>
                                          <p:attrName>style.visibility</p:attrName>
                                        </p:attrNameLst>
                                      </p:cBhvr>
                                      <p:to>
                                        <p:strVal val="visible"/>
                                      </p:to>
                                    </p:set>
                                    <p:animEffect transition="in" filter="fade">
                                      <p:cBhvr>
                                        <p:cTn id="20" dur="1000"/>
                                        <p:tgtEl>
                                          <p:spTgt spid="11">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 presetClass="entr" presetSubtype="0" fill="hold" nodeType="withEffect">
                                  <p:stCondLst>
                                    <p:cond delay="0"/>
                                  </p:stCondLst>
                                  <p:childTnLst>
                                    <p:set>
                                      <p:cBhvr>
                                        <p:cTn id="25" dur="1" fill="hold">
                                          <p:stCondLst>
                                            <p:cond delay="0"/>
                                          </p:stCondLst>
                                        </p:cTn>
                                        <p:tgtEl>
                                          <p:spTgt spid="30"/>
                                        </p:tgtEl>
                                        <p:attrNameLst>
                                          <p:attrName>style.visibility</p:attrName>
                                        </p:attrNameLst>
                                      </p:cBhvr>
                                      <p:to>
                                        <p:strVal val="visible"/>
                                      </p:to>
                                    </p:set>
                                  </p:childTnLst>
                                </p:cTn>
                              </p:par>
                              <p:par>
                                <p:cTn id="26" presetID="22" presetClass="entr" presetSubtype="8" fill="hold" grpId="0" nodeType="withEffect">
                                  <p:stCondLst>
                                    <p:cond delay="0"/>
                                  </p:stCondLst>
                                  <p:childTnLst>
                                    <p:set>
                                      <p:cBhvr>
                                        <p:cTn id="27" dur="1" fill="hold">
                                          <p:stCondLst>
                                            <p:cond delay="0"/>
                                          </p:stCondLst>
                                        </p:cTn>
                                        <p:tgtEl>
                                          <p:spTgt spid="17">
                                            <p:txEl>
                                              <p:pRg st="0" end="0"/>
                                            </p:txEl>
                                          </p:spTgt>
                                        </p:tgtEl>
                                        <p:attrNameLst>
                                          <p:attrName>style.visibility</p:attrName>
                                        </p:attrNameLst>
                                      </p:cBhvr>
                                      <p:to>
                                        <p:strVal val="visible"/>
                                      </p:to>
                                    </p:set>
                                    <p:animEffect transition="in" filter="wipe(left)">
                                      <p:cBhvr>
                                        <p:cTn id="28" dur="1000"/>
                                        <p:tgtEl>
                                          <p:spTgt spid="17">
                                            <p:txEl>
                                              <p:pRg st="0" end="0"/>
                                            </p:txEl>
                                          </p:spTgt>
                                        </p:tgtEl>
                                      </p:cBhvr>
                                    </p:animEffect>
                                  </p:childTnLst>
                                </p:cTn>
                              </p:par>
                              <p:par>
                                <p:cTn id="29" presetID="1" presetClass="entr" presetSubtype="0" fill="hold" nodeType="with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build="p">
        <p:tmplLst>
          <p:tmpl lvl="1">
            <p:tnLst>
              <p:par>
                <p:cTn presetID="10" presetClass="entr" presetSubtype="0" fill="hold" nodeType="click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1000"/>
                        <p:tgtEl>
                          <p:spTgt spid="11"/>
                        </p:tgtEl>
                      </p:cBhvr>
                    </p:animEffect>
                  </p:childTnLst>
                </p:cTn>
              </p:par>
            </p:tnLst>
          </p:tmpl>
        </p:tmplLst>
      </p:bldP>
      <p:bldP spid="17" grpId="0" build="p">
        <p:tmplLst>
          <p:tmpl lvl="1">
            <p:tnLst>
              <p:par>
                <p:cTn presetID="22" presetClass="entr" presetSubtype="8" fill="hold" nodeType="with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wipe(left)">
                      <p:cBhvr>
                        <p:cTn dur="1000"/>
                        <p:tgtEl>
                          <p:spTgt spid="17"/>
                        </p:tgtEl>
                      </p:cBhvr>
                    </p:animEffect>
                  </p:childTnLst>
                </p:cTn>
              </p:par>
            </p:tnLst>
          </p:tmpl>
        </p:tmplLst>
      </p:bldP>
      <p:bldP spid="26" grpId="0"/>
      <p:bldP spid="27" grpId="0" build="p">
        <p:tmplLst>
          <p:tmpl lvl="1">
            <p:tnLst>
              <p:par>
                <p:cTn presetID="10" presetClass="entr" presetSubtype="0" fill="hold" nodeType="with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fade">
                      <p:cBhvr>
                        <p:cTn dur="1000"/>
                        <p:tgtEl>
                          <p:spTgt spid="27"/>
                        </p:tgtEl>
                      </p:cBhvr>
                    </p:animEffect>
                  </p:childTnLst>
                </p:cTn>
              </p:par>
            </p:tnLst>
          </p:tmpl>
        </p:tmplLst>
      </p:bldP>
      <p:bldP spid="28" grpId="0" build="p">
        <p:tmplLst>
          <p:tmpl lvl="1">
            <p:tnLst>
              <p:par>
                <p:cTn presetID="22" presetClass="entr" presetSubtype="8" fill="hold" nodeType="with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wipe(left)">
                      <p:cBhvr>
                        <p:cTn dur="1000"/>
                        <p:tgtEl>
                          <p:spTgt spid="28"/>
                        </p:tgtEl>
                      </p:cBhvr>
                    </p:animEffect>
                  </p:childTnLst>
                </p:cTn>
              </p:par>
            </p:tnLst>
          </p:tmpl>
        </p:tmplLst>
      </p:bldP>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5_Leer für Illustration">
    <p:spTree>
      <p:nvGrpSpPr>
        <p:cNvPr id="1" name=""/>
        <p:cNvGrpSpPr/>
        <p:nvPr/>
      </p:nvGrpSpPr>
      <p:grpSpPr>
        <a:xfrm>
          <a:off x="0" y="0"/>
          <a:ext cx="0" cy="0"/>
          <a:chOff x="0" y="0"/>
          <a:chExt cx="0" cy="0"/>
        </a:xfrm>
      </p:grpSpPr>
      <p:sp>
        <p:nvSpPr>
          <p:cNvPr id="3"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Tree>
    <p:extLst>
      <p:ext uri="{BB962C8B-B14F-4D97-AF65-F5344CB8AC3E}">
        <p14:creationId xmlns:p14="http://schemas.microsoft.com/office/powerpoint/2010/main" val="796763353"/>
      </p:ext>
    </p:extLst>
  </p:cSld>
  <p:clrMapOvr>
    <a:masterClrMapping/>
  </p:clrMapOvr>
  <p:extLst>
    <p:ext uri="{DCECCB84-F9BA-43D5-87BE-67443E8EF086}">
      <p15:sldGuideLst xmlns:p15="http://schemas.microsoft.com/office/powerpoint/2012/main">
        <p15:guide id="1" orient="horz" pos="420" userDrawn="1">
          <p15:clr>
            <a:srgbClr val="FBAE40"/>
          </p15:clr>
        </p15:guide>
        <p15:guide id="2" pos="384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6_Leer mit Headline">
    <p:spTree>
      <p:nvGrpSpPr>
        <p:cNvPr id="1" name=""/>
        <p:cNvGrpSpPr/>
        <p:nvPr/>
      </p:nvGrpSpPr>
      <p:grpSpPr>
        <a:xfrm>
          <a:off x="0" y="0"/>
          <a:ext cx="0" cy="0"/>
          <a:chOff x="0" y="0"/>
          <a:chExt cx="0" cy="0"/>
        </a:xfrm>
      </p:grpSpPr>
      <p:sp>
        <p:nvSpPr>
          <p:cNvPr id="9"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
        <p:nvSpPr>
          <p:cNvPr id="4" name="Textplatzhalter 4"/>
          <p:cNvSpPr>
            <a:spLocks noGrp="1"/>
          </p:cNvSpPr>
          <p:nvPr>
            <p:ph type="body" sz="quarter" idx="10"/>
          </p:nvPr>
        </p:nvSpPr>
        <p:spPr>
          <a:xfrm>
            <a:off x="814932" y="1444641"/>
            <a:ext cx="10564284" cy="1005247"/>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spTree>
    <p:extLst>
      <p:ext uri="{BB962C8B-B14F-4D97-AF65-F5344CB8AC3E}">
        <p14:creationId xmlns:p14="http://schemas.microsoft.com/office/powerpoint/2010/main" val="2975067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7166905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nhaltsverzeichnis">
    <p:spTree>
      <p:nvGrpSpPr>
        <p:cNvPr id="1" name=""/>
        <p:cNvGrpSpPr/>
        <p:nvPr/>
      </p:nvGrpSpPr>
      <p:grpSpPr>
        <a:xfrm>
          <a:off x="0" y="0"/>
          <a:ext cx="0" cy="0"/>
          <a:chOff x="0" y="0"/>
          <a:chExt cx="0" cy="0"/>
        </a:xfrm>
      </p:grpSpPr>
      <p:sp>
        <p:nvSpPr>
          <p:cNvPr id="4" name="Textplatzhalter 6"/>
          <p:cNvSpPr>
            <a:spLocks noGrp="1"/>
          </p:cNvSpPr>
          <p:nvPr>
            <p:ph type="body" sz="quarter" idx="10" hasCustomPrompt="1"/>
          </p:nvPr>
        </p:nvSpPr>
        <p:spPr>
          <a:xfrm>
            <a:off x="817031" y="1444625"/>
            <a:ext cx="10562169" cy="4248000"/>
          </a:xfrm>
          <a:prstGeom prst="rect">
            <a:avLst/>
          </a:prstGeom>
        </p:spPr>
        <p:txBody>
          <a:bodyPr vert="horz" lIns="0" tIns="0" rIns="0" bIns="0" anchor="b"/>
          <a:lstStyle>
            <a:lvl1pPr marL="457140" marR="0" indent="-457140" algn="l" defTabSz="457140" rtl="0" eaLnBrk="1" fontAlgn="auto" latinLnBrk="0" hangingPunct="1">
              <a:lnSpc>
                <a:spcPct val="110000"/>
              </a:lnSpc>
              <a:spcBef>
                <a:spcPct val="20000"/>
              </a:spcBef>
              <a:spcAft>
                <a:spcPts val="0"/>
              </a:spcAft>
              <a:buClr>
                <a:srgbClr val="00AEEF"/>
              </a:buClr>
              <a:buSzPct val="100000"/>
              <a:buFont typeface="Wingdings" charset="2"/>
              <a:buAutoNum type="arabicPlain"/>
              <a:tabLst/>
              <a:defRPr sz="2400" b="0">
                <a:solidFill>
                  <a:srgbClr val="00377A"/>
                </a:solidFill>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stStyle>
          <a:p>
            <a:pPr lvl="0"/>
            <a:r>
              <a:rPr lang="de-AT" dirty="0"/>
              <a:t>Kapitel Nummer Arial </a:t>
            </a:r>
            <a:r>
              <a:rPr lang="de-AT" dirty="0" err="1"/>
              <a:t>Bold</a:t>
            </a:r>
            <a:r>
              <a:rPr lang="de-AT" dirty="0"/>
              <a:t> 24 </a:t>
            </a:r>
            <a:r>
              <a:rPr lang="de-AT" dirty="0" err="1"/>
              <a:t>pt</a:t>
            </a:r>
            <a:r>
              <a:rPr lang="de-AT" dirty="0"/>
              <a:t> dunkelblau</a:t>
            </a:r>
          </a:p>
          <a:p>
            <a:pPr lvl="1"/>
            <a:r>
              <a:rPr lang="de-AT" dirty="0" err="1"/>
              <a:t>asdf</a:t>
            </a:r>
            <a:endParaRPr lang="de-AT" dirty="0"/>
          </a:p>
          <a:p>
            <a:pPr lvl="0"/>
            <a:r>
              <a:rPr lang="de-AT" dirty="0"/>
              <a:t>Kapitel Nummer zwei</a:t>
            </a:r>
          </a:p>
          <a:p>
            <a:pPr lvl="0"/>
            <a:r>
              <a:rPr lang="de-AT" dirty="0"/>
              <a:t>Kapitel Nummer drei</a:t>
            </a:r>
          </a:p>
        </p:txBody>
      </p:sp>
    </p:spTree>
    <p:extLst>
      <p:ext uri="{BB962C8B-B14F-4D97-AF65-F5344CB8AC3E}">
        <p14:creationId xmlns:p14="http://schemas.microsoft.com/office/powerpoint/2010/main" val="36224238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01_Themenstartseite - Auflistung">
    <p:spTree>
      <p:nvGrpSpPr>
        <p:cNvPr id="1" name=""/>
        <p:cNvGrpSpPr/>
        <p:nvPr/>
      </p:nvGrpSpPr>
      <p:grpSpPr>
        <a:xfrm>
          <a:off x="0" y="0"/>
          <a:ext cx="0" cy="0"/>
          <a:chOff x="0" y="0"/>
          <a:chExt cx="0" cy="0"/>
        </a:xfrm>
      </p:grpSpPr>
      <p:sp>
        <p:nvSpPr>
          <p:cNvPr id="5" name="Textplatzhalter 4"/>
          <p:cNvSpPr>
            <a:spLocks noGrp="1"/>
          </p:cNvSpPr>
          <p:nvPr>
            <p:ph type="body" sz="quarter" idx="10"/>
          </p:nvPr>
        </p:nvSpPr>
        <p:spPr>
          <a:xfrm>
            <a:off x="1984378" y="1444641"/>
            <a:ext cx="9373673" cy="1005247"/>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sp>
        <p:nvSpPr>
          <p:cNvPr id="9"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baseline="0">
                <a:solidFill>
                  <a:srgbClr val="00377A"/>
                </a:solidFill>
                <a:uFill>
                  <a:solidFill>
                    <a:srgbClr val="00377A"/>
                  </a:solidFill>
                </a:uFill>
                <a:latin typeface="Arial"/>
                <a:cs typeface="Arial"/>
              </a:defRPr>
            </a:lvl1pPr>
          </a:lstStyle>
          <a:p>
            <a:pPr lvl="0"/>
            <a:r>
              <a:rPr lang="de-DE" dirty="0" err="1"/>
              <a:t>aws</a:t>
            </a:r>
            <a:r>
              <a:rPr lang="de-DE" dirty="0"/>
              <a:t> Produkttitel</a:t>
            </a:r>
          </a:p>
        </p:txBody>
      </p:sp>
      <p:sp>
        <p:nvSpPr>
          <p:cNvPr id="8" name="Textplatzhalter 6"/>
          <p:cNvSpPr>
            <a:spLocks noGrp="1"/>
          </p:cNvSpPr>
          <p:nvPr>
            <p:ph type="body" sz="quarter" idx="13"/>
          </p:nvPr>
        </p:nvSpPr>
        <p:spPr>
          <a:xfrm>
            <a:off x="1984378" y="2682875"/>
            <a:ext cx="9394825" cy="3420000"/>
          </a:xfrm>
          <a:prstGeom prst="rect">
            <a:avLst/>
          </a:prstGeom>
        </p:spPr>
        <p:txBody>
          <a:bodyPr vert="horz" lIns="0" tIns="0" rIns="0" bIns="0" numCol="1" spcCol="360000" anchor="t" anchorCtr="0"/>
          <a:lstStyle>
            <a:lvl1pPr marL="285714" marR="0" indent="-285714" algn="l" defTabSz="457140" rtl="0" eaLnBrk="1" fontAlgn="auto" latinLnBrk="0" hangingPunct="1">
              <a:lnSpc>
                <a:spcPct val="110000"/>
              </a:lnSpc>
              <a:spcBef>
                <a:spcPct val="20000"/>
              </a:spcBef>
              <a:spcAft>
                <a:spcPts val="0"/>
              </a:spcAft>
              <a:buClr>
                <a:srgbClr val="00377A"/>
              </a:buClr>
              <a:buSzPct val="150000"/>
              <a:buFont typeface="Symbol" charset="2"/>
              <a:buChar char="-"/>
              <a:tabLst/>
              <a:defRPr sz="1801" b="1" i="0" baseline="0">
                <a:solidFill>
                  <a:srgbClr val="00377A"/>
                </a:solidFill>
                <a:latin typeface="Arial"/>
                <a:cs typeface="Arial"/>
              </a:defRPr>
            </a:lvl1pPr>
            <a:lvl2pPr marL="742854" indent="-285714">
              <a:buClr>
                <a:srgbClr val="00377A"/>
              </a:buClr>
              <a:buSzPct val="150000"/>
              <a:buFont typeface="Symbol" charset="2"/>
              <a:buChar char="-"/>
              <a:defRPr sz="1801" baseline="0">
                <a:solidFill>
                  <a:srgbClr val="00377A"/>
                </a:solidFill>
                <a:latin typeface="Arial" charset="0"/>
              </a:defRPr>
            </a:lvl2pPr>
            <a:lvl3pPr marL="1142853" indent="-228572">
              <a:buFont typeface="Symbol" charset="2"/>
              <a:buChar char="-"/>
              <a:defRPr sz="1801" baseline="0">
                <a:solidFill>
                  <a:srgbClr val="00377A"/>
                </a:solidFill>
                <a:latin typeface="Arial" charset="0"/>
              </a:defRPr>
            </a:lvl3pPr>
            <a:lvl4pPr marL="1599993" indent="-228572">
              <a:buClr>
                <a:srgbClr val="00377A"/>
              </a:buClr>
              <a:buFont typeface="Symbol" charset="2"/>
              <a:buChar char="-"/>
              <a:defRPr sz="1801" baseline="0">
                <a:solidFill>
                  <a:srgbClr val="00377A"/>
                </a:solidFill>
                <a:latin typeface="Arial" charset="0"/>
              </a:defRPr>
            </a:lvl4pPr>
            <a:lvl5pPr marL="2057135" indent="-228572">
              <a:buFont typeface="Arial" charset="0"/>
              <a:buChar char="•"/>
              <a:defRPr sz="1300" baseline="0">
                <a:solidFill>
                  <a:srgbClr val="00377A"/>
                </a:solidFill>
                <a:latin typeface="Arial" charset="0"/>
              </a:defRPr>
            </a:lvl5pPr>
          </a:lstStyle>
          <a:p>
            <a:pPr lvl="0"/>
            <a:r>
              <a:rPr lang="de-AT" dirty="0"/>
              <a:t>Mastertextformat bearbeiten</a:t>
            </a:r>
          </a:p>
          <a:p>
            <a:pPr lvl="1"/>
            <a:r>
              <a:rPr lang="de-AT" dirty="0"/>
              <a:t>Ebene 2</a:t>
            </a:r>
          </a:p>
          <a:p>
            <a:pPr lvl="2"/>
            <a:r>
              <a:rPr lang="de-AT" dirty="0"/>
              <a:t>Ebene 3</a:t>
            </a:r>
          </a:p>
          <a:p>
            <a:pPr lvl="3"/>
            <a:r>
              <a:rPr lang="de-AT" dirty="0"/>
              <a:t>Ebene 4</a:t>
            </a:r>
          </a:p>
        </p:txBody>
      </p:sp>
      <p:pic>
        <p:nvPicPr>
          <p:cNvPr id="10" name="Bild 2" descr="pfeil.png"/>
          <p:cNvPicPr>
            <a:picLocks noChangeAspect="1"/>
          </p:cNvPicPr>
          <p:nvPr userDrawn="1"/>
        </p:nvPicPr>
        <p:blipFill rotWithShape="1">
          <a:blip r:embed="rId2" cstate="print">
            <a:extLst>
              <a:ext uri="{28A0092B-C50C-407E-A947-70E740481C1C}">
                <a14:useLocalDpi xmlns:a14="http://schemas.microsoft.com/office/drawing/2010/main"/>
              </a:ext>
            </a:extLst>
          </a:blip>
          <a:srcRect l="20755"/>
          <a:stretch/>
        </p:blipFill>
        <p:spPr>
          <a:xfrm>
            <a:off x="0" y="2277047"/>
            <a:ext cx="1833284" cy="2313432"/>
          </a:xfrm>
          <a:prstGeom prst="rect">
            <a:avLst/>
          </a:prstGeom>
        </p:spPr>
      </p:pic>
    </p:spTree>
    <p:extLst>
      <p:ext uri="{BB962C8B-B14F-4D97-AF65-F5344CB8AC3E}">
        <p14:creationId xmlns:p14="http://schemas.microsoft.com/office/powerpoint/2010/main" val="4139528623"/>
      </p:ext>
    </p:extLst>
  </p:cSld>
  <p:clrMapOvr>
    <a:masterClrMapping/>
  </p:clrMapOvr>
  <p:extLst>
    <p:ext uri="{DCECCB84-F9BA-43D5-87BE-67443E8EF086}">
      <p15:sldGuideLst xmlns:p15="http://schemas.microsoft.com/office/powerpoint/2012/main">
        <p15:guide id="1" orient="horz" pos="1691" userDrawn="1">
          <p15:clr>
            <a:srgbClr val="FBAE40"/>
          </p15:clr>
        </p15:guide>
        <p15:guide id="2" pos="1675"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02_Themenstartseite alternativ animiert">
    <p:spTree>
      <p:nvGrpSpPr>
        <p:cNvPr id="1" name=""/>
        <p:cNvGrpSpPr/>
        <p:nvPr/>
      </p:nvGrpSpPr>
      <p:grpSpPr>
        <a:xfrm>
          <a:off x="0" y="0"/>
          <a:ext cx="0" cy="0"/>
          <a:chOff x="0" y="0"/>
          <a:chExt cx="0" cy="0"/>
        </a:xfrm>
      </p:grpSpPr>
      <p:sp>
        <p:nvSpPr>
          <p:cNvPr id="5" name="Textplatzhalter 4"/>
          <p:cNvSpPr>
            <a:spLocks noGrp="1"/>
          </p:cNvSpPr>
          <p:nvPr>
            <p:ph type="body" sz="quarter" idx="10"/>
          </p:nvPr>
        </p:nvSpPr>
        <p:spPr>
          <a:xfrm>
            <a:off x="1984378" y="1444641"/>
            <a:ext cx="9392709" cy="1005247"/>
          </a:xfrm>
          <a:prstGeom prst="rect">
            <a:avLst/>
          </a:prstGeom>
        </p:spPr>
        <p:txBody>
          <a:bodyPr vert="horz" lIns="0" tIns="0" rIns="0" bIns="0" anchor="b"/>
          <a:lstStyle>
            <a:lvl1pPr marL="0" indent="0">
              <a:buFontTx/>
              <a:buNone/>
              <a:defRPr sz="2400" b="1">
                <a:solidFill>
                  <a:srgbClr val="00377A"/>
                </a:solidFill>
                <a:latin typeface="Arial" panose="020B0604020202020204" pitchFamily="34" charset="0"/>
                <a:cs typeface="Arial" panose="020B0604020202020204" pitchFamily="34" charset="0"/>
              </a:defRPr>
            </a:lvl1pPr>
          </a:lstStyle>
          <a:p>
            <a:pPr lvl="0"/>
            <a:r>
              <a:rPr lang="de-AT" dirty="0"/>
              <a:t>Mastertextformat bearbeiten</a:t>
            </a:r>
          </a:p>
        </p:txBody>
      </p:sp>
      <p:sp>
        <p:nvSpPr>
          <p:cNvPr id="6" name="Textplatzhalter 4"/>
          <p:cNvSpPr>
            <a:spLocks noGrp="1"/>
          </p:cNvSpPr>
          <p:nvPr>
            <p:ph type="body" sz="quarter" idx="11"/>
          </p:nvPr>
        </p:nvSpPr>
        <p:spPr>
          <a:xfrm>
            <a:off x="1984378" y="2687484"/>
            <a:ext cx="9392709" cy="3420000"/>
          </a:xfrm>
          <a:prstGeom prst="rect">
            <a:avLst/>
          </a:prstGeom>
        </p:spPr>
        <p:txBody>
          <a:bodyPr vert="horz" lIns="0" tIns="0" rIns="0" bIns="0" anchor="t"/>
          <a:lstStyle>
            <a:lvl1pPr marL="0" indent="0">
              <a:buFontTx/>
              <a:buNone/>
              <a:defRPr sz="2000">
                <a:solidFill>
                  <a:srgbClr val="00AEEF"/>
                </a:solidFill>
                <a:latin typeface="Arial"/>
                <a:cs typeface="Arial"/>
              </a:defRPr>
            </a:lvl1pPr>
          </a:lstStyle>
          <a:p>
            <a:pPr lvl="0"/>
            <a:r>
              <a:rPr lang="de-AT" dirty="0"/>
              <a:t>Mastertextformat bearbeiten</a:t>
            </a:r>
          </a:p>
        </p:txBody>
      </p:sp>
      <p:sp>
        <p:nvSpPr>
          <p:cNvPr id="8"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baseline="0">
                <a:solidFill>
                  <a:srgbClr val="00377A"/>
                </a:solidFill>
                <a:uFill>
                  <a:solidFill>
                    <a:srgbClr val="00377A"/>
                  </a:solidFill>
                </a:uFill>
                <a:latin typeface="Arial"/>
                <a:cs typeface="Arial"/>
              </a:defRPr>
            </a:lvl1pPr>
          </a:lstStyle>
          <a:p>
            <a:pPr lvl="0"/>
            <a:r>
              <a:rPr lang="de-DE" dirty="0" err="1"/>
              <a:t>aws</a:t>
            </a:r>
            <a:r>
              <a:rPr lang="de-DE" dirty="0"/>
              <a:t> Produkttitel</a:t>
            </a:r>
          </a:p>
        </p:txBody>
      </p:sp>
      <p:pic>
        <p:nvPicPr>
          <p:cNvPr id="7" name="Bild 2" descr="pfeil.png"/>
          <p:cNvPicPr>
            <a:picLocks noChangeAspect="1"/>
          </p:cNvPicPr>
          <p:nvPr userDrawn="1"/>
        </p:nvPicPr>
        <p:blipFill rotWithShape="1">
          <a:blip r:embed="rId2" cstate="print">
            <a:extLst>
              <a:ext uri="{28A0092B-C50C-407E-A947-70E740481C1C}">
                <a14:useLocalDpi xmlns:a14="http://schemas.microsoft.com/office/drawing/2010/main"/>
              </a:ext>
            </a:extLst>
          </a:blip>
          <a:srcRect l="20755"/>
          <a:stretch/>
        </p:blipFill>
        <p:spPr>
          <a:xfrm>
            <a:off x="0" y="2277047"/>
            <a:ext cx="1833284" cy="2313432"/>
          </a:xfrm>
          <a:prstGeom prst="rect">
            <a:avLst/>
          </a:prstGeom>
        </p:spPr>
      </p:pic>
    </p:spTree>
    <p:extLst>
      <p:ext uri="{BB962C8B-B14F-4D97-AF65-F5344CB8AC3E}">
        <p14:creationId xmlns:p14="http://schemas.microsoft.com/office/powerpoint/2010/main" val="17971203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03_Themenfortsetzung">
    <p:spTree>
      <p:nvGrpSpPr>
        <p:cNvPr id="1" name=""/>
        <p:cNvGrpSpPr/>
        <p:nvPr/>
      </p:nvGrpSpPr>
      <p:grpSpPr>
        <a:xfrm>
          <a:off x="0" y="0"/>
          <a:ext cx="0" cy="0"/>
          <a:chOff x="0" y="0"/>
          <a:chExt cx="0" cy="0"/>
        </a:xfrm>
      </p:grpSpPr>
      <p:sp>
        <p:nvSpPr>
          <p:cNvPr id="5" name="Textplatzhalter 4"/>
          <p:cNvSpPr>
            <a:spLocks noGrp="1"/>
          </p:cNvSpPr>
          <p:nvPr>
            <p:ph type="body" sz="quarter" idx="10"/>
          </p:nvPr>
        </p:nvSpPr>
        <p:spPr>
          <a:xfrm>
            <a:off x="806454" y="1444641"/>
            <a:ext cx="10551580" cy="1005247"/>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sp>
        <p:nvSpPr>
          <p:cNvPr id="9"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
        <p:nvSpPr>
          <p:cNvPr id="7" name="Textplatzhalter 6"/>
          <p:cNvSpPr>
            <a:spLocks noGrp="1"/>
          </p:cNvSpPr>
          <p:nvPr>
            <p:ph type="body" sz="quarter" idx="13"/>
          </p:nvPr>
        </p:nvSpPr>
        <p:spPr>
          <a:xfrm>
            <a:off x="817031" y="2682875"/>
            <a:ext cx="10562169" cy="3420000"/>
          </a:xfrm>
          <a:prstGeom prst="rect">
            <a:avLst/>
          </a:prstGeom>
        </p:spPr>
        <p:txBody>
          <a:bodyPr vert="horz" lIns="0" tIns="0" rIns="0" bIns="0" numCol="1" spcCol="360000" anchor="t" anchorCtr="0"/>
          <a:lstStyle>
            <a:lvl1pPr marL="285714" marR="0" indent="-285714" algn="l" defTabSz="457140" rtl="0" eaLnBrk="1" fontAlgn="auto" latinLnBrk="0" hangingPunct="1">
              <a:lnSpc>
                <a:spcPct val="110000"/>
              </a:lnSpc>
              <a:spcBef>
                <a:spcPct val="20000"/>
              </a:spcBef>
              <a:spcAft>
                <a:spcPts val="0"/>
              </a:spcAft>
              <a:buClr>
                <a:srgbClr val="00377A"/>
              </a:buClr>
              <a:buSzPct val="150000"/>
              <a:buFont typeface="Symbol" charset="2"/>
              <a:buChar char="-"/>
              <a:tabLst/>
              <a:defRPr sz="1801" b="1" i="0" baseline="0">
                <a:solidFill>
                  <a:srgbClr val="00377A"/>
                </a:solidFill>
                <a:latin typeface="Arial"/>
                <a:cs typeface="Arial"/>
              </a:defRPr>
            </a:lvl1pPr>
            <a:lvl2pPr marL="742854" indent="-285714">
              <a:buClr>
                <a:srgbClr val="00377A"/>
              </a:buClr>
              <a:buSzPct val="150000"/>
              <a:buFont typeface="Symbol" charset="2"/>
              <a:buChar char="-"/>
              <a:defRPr sz="1801" baseline="0">
                <a:solidFill>
                  <a:srgbClr val="00377A"/>
                </a:solidFill>
                <a:latin typeface="Arial" charset="0"/>
              </a:defRPr>
            </a:lvl2pPr>
            <a:lvl3pPr marL="1142853" indent="-228572">
              <a:buFont typeface="Symbol" charset="2"/>
              <a:buChar char="-"/>
              <a:defRPr sz="1801" baseline="0">
                <a:solidFill>
                  <a:srgbClr val="00377A"/>
                </a:solidFill>
                <a:latin typeface="Arial" charset="0"/>
              </a:defRPr>
            </a:lvl3pPr>
            <a:lvl4pPr marL="1599993" indent="-228572">
              <a:buClr>
                <a:srgbClr val="00377A"/>
              </a:buClr>
              <a:buFont typeface="Symbol" charset="2"/>
              <a:buChar char="-"/>
              <a:defRPr sz="1801" baseline="0">
                <a:solidFill>
                  <a:srgbClr val="00377A"/>
                </a:solidFill>
                <a:latin typeface="Arial" charset="0"/>
              </a:defRPr>
            </a:lvl4pPr>
            <a:lvl5pPr marL="2057135" indent="-228572">
              <a:buFont typeface="Arial" charset="0"/>
              <a:buChar char="•"/>
              <a:defRPr sz="1300" baseline="0">
                <a:solidFill>
                  <a:srgbClr val="00377A"/>
                </a:solidFill>
                <a:latin typeface="Arial" charset="0"/>
              </a:defRPr>
            </a:lvl5pPr>
          </a:lstStyle>
          <a:p>
            <a:pPr lvl="0"/>
            <a:r>
              <a:rPr lang="de-AT" dirty="0"/>
              <a:t>Mastertextformat bearbeiten</a:t>
            </a:r>
          </a:p>
          <a:p>
            <a:pPr lvl="1"/>
            <a:r>
              <a:rPr lang="de-AT" dirty="0"/>
              <a:t>Ebene 2</a:t>
            </a:r>
          </a:p>
          <a:p>
            <a:pPr lvl="2"/>
            <a:r>
              <a:rPr lang="de-AT" dirty="0"/>
              <a:t>Ebene 3</a:t>
            </a:r>
          </a:p>
          <a:p>
            <a:pPr lvl="3"/>
            <a:r>
              <a:rPr lang="de-AT" dirty="0"/>
              <a:t>Ebene 4</a:t>
            </a:r>
          </a:p>
        </p:txBody>
      </p:sp>
      <p:sp>
        <p:nvSpPr>
          <p:cNvPr id="8" name="Textfeld 7">
            <a:extLst>
              <a:ext uri="{FF2B5EF4-FFF2-40B4-BE49-F238E27FC236}">
                <a16:creationId xmlns:a16="http://schemas.microsoft.com/office/drawing/2014/main" id="{0681E09C-284E-4667-A955-D6C9C2C8CF39}"/>
              </a:ext>
            </a:extLst>
          </p:cNvPr>
          <p:cNvSpPr txBox="1"/>
          <p:nvPr userDrawn="1"/>
        </p:nvSpPr>
        <p:spPr>
          <a:xfrm>
            <a:off x="716692" y="6376087"/>
            <a:ext cx="2010032" cy="369460"/>
          </a:xfrm>
          <a:prstGeom prst="rect">
            <a:avLst/>
          </a:prstGeom>
          <a:solidFill>
            <a:schemeClr val="bg1"/>
          </a:solidFill>
        </p:spPr>
        <p:txBody>
          <a:bodyPr wrap="square" rtlCol="0">
            <a:spAutoFit/>
          </a:bodyPr>
          <a:lstStyle/>
          <a:p>
            <a:endParaRPr lang="en-US" sz="1801" dirty="0"/>
          </a:p>
        </p:txBody>
      </p:sp>
    </p:spTree>
    <p:extLst>
      <p:ext uri="{BB962C8B-B14F-4D97-AF65-F5344CB8AC3E}">
        <p14:creationId xmlns:p14="http://schemas.microsoft.com/office/powerpoint/2010/main" val="30061503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unktation und 2 Spalten">
    <p:spTree>
      <p:nvGrpSpPr>
        <p:cNvPr id="1" name=""/>
        <p:cNvGrpSpPr/>
        <p:nvPr/>
      </p:nvGrpSpPr>
      <p:grpSpPr>
        <a:xfrm>
          <a:off x="0" y="0"/>
          <a:ext cx="0" cy="0"/>
          <a:chOff x="0" y="0"/>
          <a:chExt cx="0" cy="0"/>
        </a:xfrm>
      </p:grpSpPr>
      <p:sp>
        <p:nvSpPr>
          <p:cNvPr id="5" name="Textplatzhalter 4"/>
          <p:cNvSpPr>
            <a:spLocks noGrp="1"/>
          </p:cNvSpPr>
          <p:nvPr>
            <p:ph type="body" sz="quarter" idx="10"/>
          </p:nvPr>
        </p:nvSpPr>
        <p:spPr>
          <a:xfrm>
            <a:off x="1984375" y="1444641"/>
            <a:ext cx="9394827" cy="1005247"/>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sp>
        <p:nvSpPr>
          <p:cNvPr id="6" name="Textplatzhalter 4"/>
          <p:cNvSpPr>
            <a:spLocks noGrp="1"/>
          </p:cNvSpPr>
          <p:nvPr>
            <p:ph type="body" sz="quarter" idx="11" hasCustomPrompt="1"/>
          </p:nvPr>
        </p:nvSpPr>
        <p:spPr>
          <a:xfrm>
            <a:off x="1990226" y="2687491"/>
            <a:ext cx="4500000" cy="2756053"/>
          </a:xfrm>
          <a:prstGeom prst="rect">
            <a:avLst/>
          </a:prstGeom>
        </p:spPr>
        <p:txBody>
          <a:bodyPr vert="horz" lIns="0" tIns="0" rIns="0" bIns="0" anchor="t"/>
          <a:lstStyle>
            <a:lvl1pPr marL="171430" indent="-171430">
              <a:buFont typeface="Symbol" charset="2"/>
              <a:buChar char="-"/>
              <a:defRPr sz="1401">
                <a:solidFill>
                  <a:srgbClr val="00377A"/>
                </a:solidFill>
                <a:latin typeface="Arial"/>
                <a:cs typeface="Arial"/>
              </a:defRPr>
            </a:lvl1pPr>
          </a:lstStyle>
          <a:p>
            <a:pPr lvl="0"/>
            <a:r>
              <a:rPr lang="de-AT" dirty="0"/>
              <a:t>Aufzählungen</a:t>
            </a:r>
          </a:p>
          <a:p>
            <a:pPr lvl="0"/>
            <a:r>
              <a:rPr lang="de-AT" dirty="0"/>
              <a:t>Text bearbeiten</a:t>
            </a:r>
          </a:p>
        </p:txBody>
      </p:sp>
      <p:sp>
        <p:nvSpPr>
          <p:cNvPr id="7" name="Tabellenplatzhalter 6"/>
          <p:cNvSpPr>
            <a:spLocks noGrp="1"/>
          </p:cNvSpPr>
          <p:nvPr>
            <p:ph type="tbl" sz="quarter" idx="12" hasCustomPrompt="1"/>
          </p:nvPr>
        </p:nvSpPr>
        <p:spPr>
          <a:xfrm>
            <a:off x="6874631" y="2687500"/>
            <a:ext cx="4500000" cy="1412803"/>
          </a:xfrm>
          <a:prstGeom prst="rect">
            <a:avLst/>
          </a:prstGeom>
        </p:spPr>
        <p:txBody>
          <a:bodyPr vert="horz"/>
          <a:lstStyle>
            <a:lvl1pPr marL="0" indent="0">
              <a:buFontTx/>
              <a:buNone/>
              <a:defRPr sz="1200">
                <a:latin typeface="Arial"/>
                <a:cs typeface="Arial"/>
              </a:defRPr>
            </a:lvl1pPr>
          </a:lstStyle>
          <a:p>
            <a:r>
              <a:rPr lang="de-DE" dirty="0"/>
              <a:t>Tabelle 2 Spalten einfügen</a:t>
            </a:r>
          </a:p>
        </p:txBody>
      </p:sp>
      <p:sp>
        <p:nvSpPr>
          <p:cNvPr id="9" name="Textplatzhalter 6"/>
          <p:cNvSpPr>
            <a:spLocks noGrp="1"/>
          </p:cNvSpPr>
          <p:nvPr>
            <p:ph type="body" sz="quarter" idx="13" hasCustomPrompt="1"/>
          </p:nvPr>
        </p:nvSpPr>
        <p:spPr>
          <a:xfrm>
            <a:off x="806472" y="549635"/>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pic>
        <p:nvPicPr>
          <p:cNvPr id="8" name="Bild 2" descr="pfeil.png"/>
          <p:cNvPicPr>
            <a:picLocks noChangeAspect="1"/>
          </p:cNvPicPr>
          <p:nvPr userDrawn="1"/>
        </p:nvPicPr>
        <p:blipFill rotWithShape="1">
          <a:blip r:embed="rId2" cstate="print">
            <a:extLst>
              <a:ext uri="{28A0092B-C50C-407E-A947-70E740481C1C}">
                <a14:useLocalDpi xmlns:a14="http://schemas.microsoft.com/office/drawing/2010/main"/>
              </a:ext>
            </a:extLst>
          </a:blip>
          <a:srcRect l="20755"/>
          <a:stretch/>
        </p:blipFill>
        <p:spPr>
          <a:xfrm>
            <a:off x="0" y="2277047"/>
            <a:ext cx="1833284" cy="2313432"/>
          </a:xfrm>
          <a:prstGeom prst="rect">
            <a:avLst/>
          </a:prstGeom>
        </p:spPr>
      </p:pic>
      <p:sp>
        <p:nvSpPr>
          <p:cNvPr id="2" name="Textfeld 1">
            <a:extLst>
              <a:ext uri="{FF2B5EF4-FFF2-40B4-BE49-F238E27FC236}">
                <a16:creationId xmlns:a16="http://schemas.microsoft.com/office/drawing/2014/main" id="{0D7BEFCD-8CC9-4E04-A510-3930FF5200BC}"/>
              </a:ext>
            </a:extLst>
          </p:cNvPr>
          <p:cNvSpPr txBox="1"/>
          <p:nvPr userDrawn="1"/>
        </p:nvSpPr>
        <p:spPr>
          <a:xfrm>
            <a:off x="716692" y="6376087"/>
            <a:ext cx="2010032" cy="369460"/>
          </a:xfrm>
          <a:prstGeom prst="rect">
            <a:avLst/>
          </a:prstGeom>
          <a:solidFill>
            <a:schemeClr val="bg1"/>
          </a:solidFill>
        </p:spPr>
        <p:txBody>
          <a:bodyPr wrap="square" rtlCol="0">
            <a:spAutoFit/>
          </a:bodyPr>
          <a:lstStyle/>
          <a:p>
            <a:endParaRPr lang="en-US" sz="1801" dirty="0"/>
          </a:p>
        </p:txBody>
      </p:sp>
    </p:spTree>
    <p:extLst>
      <p:ext uri="{BB962C8B-B14F-4D97-AF65-F5344CB8AC3E}">
        <p14:creationId xmlns:p14="http://schemas.microsoft.com/office/powerpoint/2010/main" val="26649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9" name="Textplatzhalter 6"/>
          <p:cNvSpPr>
            <a:spLocks noGrp="1"/>
          </p:cNvSpPr>
          <p:nvPr>
            <p:ph type="body" sz="quarter" idx="13"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a:t>Team</a:t>
            </a:r>
          </a:p>
        </p:txBody>
      </p:sp>
      <p:sp>
        <p:nvSpPr>
          <p:cNvPr id="18" name="Textplatzhalter 4"/>
          <p:cNvSpPr>
            <a:spLocks noGrp="1"/>
          </p:cNvSpPr>
          <p:nvPr>
            <p:ph type="body" sz="quarter" idx="11"/>
          </p:nvPr>
        </p:nvSpPr>
        <p:spPr>
          <a:xfrm>
            <a:off x="2403196" y="1595539"/>
            <a:ext cx="3394935" cy="1153683"/>
          </a:xfrm>
          <a:prstGeom prst="rect">
            <a:avLst/>
          </a:prstGeom>
        </p:spPr>
        <p:txBody>
          <a:bodyPr vert="horz" lIns="0" tIns="0" rIns="0" bIns="0" anchor="t"/>
          <a:lstStyle>
            <a:lvl1pPr marL="0" indent="0">
              <a:lnSpc>
                <a:spcPct val="100000"/>
              </a:lnSpc>
              <a:spcBef>
                <a:spcPts val="0"/>
              </a:spcBef>
              <a:buFontTx/>
              <a:buNone/>
              <a:defRPr sz="1300" b="0" baseline="0">
                <a:solidFill>
                  <a:srgbClr val="00377A"/>
                </a:solidFill>
                <a:latin typeface="Arial"/>
                <a:cs typeface="Arial"/>
              </a:defRPr>
            </a:lvl1pPr>
          </a:lstStyle>
          <a:p>
            <a:pPr lvl="0"/>
            <a:endParaRPr lang="de-AT" dirty="0"/>
          </a:p>
        </p:txBody>
      </p:sp>
      <p:sp>
        <p:nvSpPr>
          <p:cNvPr id="19" name="Ellipse 18"/>
          <p:cNvSpPr/>
          <p:nvPr userDrawn="1"/>
        </p:nvSpPr>
        <p:spPr>
          <a:xfrm>
            <a:off x="845345" y="1475610"/>
            <a:ext cx="1427148" cy="1427148"/>
          </a:xfrm>
          <a:prstGeom prst="ellipse">
            <a:avLst/>
          </a:prstGeom>
          <a:noFill/>
          <a:ln w="57150" cmpd="dbl">
            <a:solidFill>
              <a:srgbClr val="0099FF"/>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de-AT" sz="1801">
              <a:effectLst/>
            </a:endParaRPr>
          </a:p>
        </p:txBody>
      </p:sp>
      <p:sp>
        <p:nvSpPr>
          <p:cNvPr id="20" name="Bildplatzhalter 6"/>
          <p:cNvSpPr>
            <a:spLocks noGrp="1"/>
          </p:cNvSpPr>
          <p:nvPr>
            <p:ph type="pic" sz="quarter" idx="24"/>
          </p:nvPr>
        </p:nvSpPr>
        <p:spPr>
          <a:xfrm>
            <a:off x="882270" y="1512931"/>
            <a:ext cx="1350386" cy="1350392"/>
          </a:xfrm>
          <a:custGeom>
            <a:avLst/>
            <a:gdLst>
              <a:gd name="connsiteX0" fmla="*/ 0 w 1370013"/>
              <a:gd name="connsiteY0" fmla="*/ 0 h 1355725"/>
              <a:gd name="connsiteX1" fmla="*/ 1370013 w 1370013"/>
              <a:gd name="connsiteY1" fmla="*/ 0 h 1355725"/>
              <a:gd name="connsiteX2" fmla="*/ 1370013 w 1370013"/>
              <a:gd name="connsiteY2" fmla="*/ 1355725 h 1355725"/>
              <a:gd name="connsiteX3" fmla="*/ 0 w 1370013"/>
              <a:gd name="connsiteY3" fmla="*/ 1355725 h 1355725"/>
              <a:gd name="connsiteX4" fmla="*/ 0 w 1370013"/>
              <a:gd name="connsiteY4" fmla="*/ 0 h 1355725"/>
              <a:gd name="connsiteX0" fmla="*/ 0 w 1370013"/>
              <a:gd name="connsiteY0" fmla="*/ 0 h 1355725"/>
              <a:gd name="connsiteX1" fmla="*/ 1365250 w 1370013"/>
              <a:gd name="connsiteY1" fmla="*/ 723900 h 1355725"/>
              <a:gd name="connsiteX2" fmla="*/ 1370013 w 1370013"/>
              <a:gd name="connsiteY2" fmla="*/ 1355725 h 1355725"/>
              <a:gd name="connsiteX3" fmla="*/ 0 w 1370013"/>
              <a:gd name="connsiteY3" fmla="*/ 1355725 h 1355725"/>
              <a:gd name="connsiteX4" fmla="*/ 0 w 1370013"/>
              <a:gd name="connsiteY4" fmla="*/ 0 h 1355725"/>
              <a:gd name="connsiteX0" fmla="*/ 4763 w 1370013"/>
              <a:gd name="connsiteY0" fmla="*/ 0 h 641350"/>
              <a:gd name="connsiteX1" fmla="*/ 1365250 w 1370013"/>
              <a:gd name="connsiteY1" fmla="*/ 9525 h 641350"/>
              <a:gd name="connsiteX2" fmla="*/ 1370013 w 1370013"/>
              <a:gd name="connsiteY2" fmla="*/ 641350 h 641350"/>
              <a:gd name="connsiteX3" fmla="*/ 0 w 1370013"/>
              <a:gd name="connsiteY3" fmla="*/ 641350 h 641350"/>
              <a:gd name="connsiteX4" fmla="*/ 4763 w 1370013"/>
              <a:gd name="connsiteY4" fmla="*/ 0 h 641350"/>
              <a:gd name="connsiteX0" fmla="*/ 4763 w 1370013"/>
              <a:gd name="connsiteY0" fmla="*/ 595847 h 1237197"/>
              <a:gd name="connsiteX1" fmla="*/ 1365250 w 1370013"/>
              <a:gd name="connsiteY1" fmla="*/ 605372 h 1237197"/>
              <a:gd name="connsiteX2" fmla="*/ 1370013 w 1370013"/>
              <a:gd name="connsiteY2" fmla="*/ 1237197 h 1237197"/>
              <a:gd name="connsiteX3" fmla="*/ 0 w 1370013"/>
              <a:gd name="connsiteY3" fmla="*/ 1237197 h 1237197"/>
              <a:gd name="connsiteX4" fmla="*/ 4763 w 1370013"/>
              <a:gd name="connsiteY4" fmla="*/ 595847 h 1237197"/>
              <a:gd name="connsiteX0" fmla="*/ 4763 w 1370013"/>
              <a:gd name="connsiteY0" fmla="*/ 764647 h 1405997"/>
              <a:gd name="connsiteX1" fmla="*/ 1365250 w 1370013"/>
              <a:gd name="connsiteY1" fmla="*/ 774172 h 1405997"/>
              <a:gd name="connsiteX2" fmla="*/ 1370013 w 1370013"/>
              <a:gd name="connsiteY2" fmla="*/ 1405997 h 1405997"/>
              <a:gd name="connsiteX3" fmla="*/ 0 w 1370013"/>
              <a:gd name="connsiteY3" fmla="*/ 1405997 h 1405997"/>
              <a:gd name="connsiteX4" fmla="*/ 4763 w 1370013"/>
              <a:gd name="connsiteY4" fmla="*/ 764647 h 1405997"/>
              <a:gd name="connsiteX0" fmla="*/ 4763 w 1370013"/>
              <a:gd name="connsiteY0" fmla="*/ 716251 h 1357601"/>
              <a:gd name="connsiteX1" fmla="*/ 1365250 w 1370013"/>
              <a:gd name="connsiteY1" fmla="*/ 725776 h 1357601"/>
              <a:gd name="connsiteX2" fmla="*/ 1370013 w 1370013"/>
              <a:gd name="connsiteY2" fmla="*/ 1357601 h 1357601"/>
              <a:gd name="connsiteX3" fmla="*/ 0 w 1370013"/>
              <a:gd name="connsiteY3" fmla="*/ 1357601 h 1357601"/>
              <a:gd name="connsiteX4" fmla="*/ 4763 w 1370013"/>
              <a:gd name="connsiteY4" fmla="*/ 716251 h 1357601"/>
              <a:gd name="connsiteX0" fmla="*/ 211 w 1374986"/>
              <a:gd name="connsiteY0" fmla="*/ 716251 h 1357601"/>
              <a:gd name="connsiteX1" fmla="*/ 1370223 w 1374986"/>
              <a:gd name="connsiteY1" fmla="*/ 725776 h 1357601"/>
              <a:gd name="connsiteX2" fmla="*/ 1374986 w 1374986"/>
              <a:gd name="connsiteY2" fmla="*/ 1357601 h 1357601"/>
              <a:gd name="connsiteX3" fmla="*/ 4973 w 1374986"/>
              <a:gd name="connsiteY3" fmla="*/ 1357601 h 1357601"/>
              <a:gd name="connsiteX4" fmla="*/ 211 w 1374986"/>
              <a:gd name="connsiteY4" fmla="*/ 716251 h 1357601"/>
              <a:gd name="connsiteX0" fmla="*/ 0 w 1374775"/>
              <a:gd name="connsiteY0" fmla="*/ 716251 h 1357601"/>
              <a:gd name="connsiteX1" fmla="*/ 1370012 w 1374775"/>
              <a:gd name="connsiteY1" fmla="*/ 725776 h 1357601"/>
              <a:gd name="connsiteX2" fmla="*/ 1374775 w 1374775"/>
              <a:gd name="connsiteY2" fmla="*/ 1357601 h 1357601"/>
              <a:gd name="connsiteX3" fmla="*/ 4762 w 1374775"/>
              <a:gd name="connsiteY3" fmla="*/ 1357601 h 1357601"/>
              <a:gd name="connsiteX4" fmla="*/ 0 w 1374775"/>
              <a:gd name="connsiteY4" fmla="*/ 716251 h 1357601"/>
              <a:gd name="connsiteX0" fmla="*/ 0 w 1374775"/>
              <a:gd name="connsiteY0" fmla="*/ 686229 h 1327579"/>
              <a:gd name="connsiteX1" fmla="*/ 1370012 w 1374775"/>
              <a:gd name="connsiteY1" fmla="*/ 695754 h 1327579"/>
              <a:gd name="connsiteX2" fmla="*/ 1374775 w 1374775"/>
              <a:gd name="connsiteY2" fmla="*/ 1327579 h 1327579"/>
              <a:gd name="connsiteX3" fmla="*/ 4762 w 1374775"/>
              <a:gd name="connsiteY3" fmla="*/ 1327579 h 1327579"/>
              <a:gd name="connsiteX4" fmla="*/ 0 w 1374775"/>
              <a:gd name="connsiteY4" fmla="*/ 686229 h 1327579"/>
              <a:gd name="connsiteX0" fmla="*/ 0 w 1375266"/>
              <a:gd name="connsiteY0" fmla="*/ 707643 h 1348993"/>
              <a:gd name="connsiteX1" fmla="*/ 1370012 w 1375266"/>
              <a:gd name="connsiteY1" fmla="*/ 717168 h 1348993"/>
              <a:gd name="connsiteX2" fmla="*/ 1374775 w 1375266"/>
              <a:gd name="connsiteY2" fmla="*/ 1348993 h 1348993"/>
              <a:gd name="connsiteX3" fmla="*/ 4762 w 1375266"/>
              <a:gd name="connsiteY3" fmla="*/ 1348993 h 1348993"/>
              <a:gd name="connsiteX4" fmla="*/ 0 w 1375266"/>
              <a:gd name="connsiteY4" fmla="*/ 707643 h 1348993"/>
              <a:gd name="connsiteX0" fmla="*/ 0 w 1375506"/>
              <a:gd name="connsiteY0" fmla="*/ 713559 h 1354909"/>
              <a:gd name="connsiteX1" fmla="*/ 1370012 w 1375506"/>
              <a:gd name="connsiteY1" fmla="*/ 723084 h 1354909"/>
              <a:gd name="connsiteX2" fmla="*/ 1374775 w 1375506"/>
              <a:gd name="connsiteY2" fmla="*/ 1354909 h 1354909"/>
              <a:gd name="connsiteX3" fmla="*/ 4762 w 1375506"/>
              <a:gd name="connsiteY3" fmla="*/ 1354909 h 1354909"/>
              <a:gd name="connsiteX4" fmla="*/ 0 w 1375506"/>
              <a:gd name="connsiteY4" fmla="*/ 713559 h 1354909"/>
              <a:gd name="connsiteX0" fmla="*/ 0 w 1375468"/>
              <a:gd name="connsiteY0" fmla="*/ 697806 h 1339156"/>
              <a:gd name="connsiteX1" fmla="*/ 1370012 w 1375468"/>
              <a:gd name="connsiteY1" fmla="*/ 707331 h 1339156"/>
              <a:gd name="connsiteX2" fmla="*/ 1374775 w 1375468"/>
              <a:gd name="connsiteY2" fmla="*/ 1339156 h 1339156"/>
              <a:gd name="connsiteX3" fmla="*/ 4762 w 1375468"/>
              <a:gd name="connsiteY3" fmla="*/ 1339156 h 1339156"/>
              <a:gd name="connsiteX4" fmla="*/ 0 w 1375468"/>
              <a:gd name="connsiteY4" fmla="*/ 697806 h 1339156"/>
              <a:gd name="connsiteX0" fmla="*/ 0 w 1375430"/>
              <a:gd name="connsiteY0" fmla="*/ 705673 h 1347023"/>
              <a:gd name="connsiteX1" fmla="*/ 1370012 w 1375430"/>
              <a:gd name="connsiteY1" fmla="*/ 715198 h 1347023"/>
              <a:gd name="connsiteX2" fmla="*/ 1374775 w 1375430"/>
              <a:gd name="connsiteY2" fmla="*/ 1347023 h 1347023"/>
              <a:gd name="connsiteX3" fmla="*/ 4762 w 1375430"/>
              <a:gd name="connsiteY3" fmla="*/ 1347023 h 1347023"/>
              <a:gd name="connsiteX4" fmla="*/ 0 w 1375430"/>
              <a:gd name="connsiteY4" fmla="*/ 705673 h 1347023"/>
              <a:gd name="connsiteX0" fmla="*/ 0 w 1375929"/>
              <a:gd name="connsiteY0" fmla="*/ 701030 h 1342380"/>
              <a:gd name="connsiteX1" fmla="*/ 1370012 w 1375929"/>
              <a:gd name="connsiteY1" fmla="*/ 710555 h 1342380"/>
              <a:gd name="connsiteX2" fmla="*/ 1374775 w 1375929"/>
              <a:gd name="connsiteY2" fmla="*/ 1342380 h 1342380"/>
              <a:gd name="connsiteX3" fmla="*/ 4762 w 1375929"/>
              <a:gd name="connsiteY3" fmla="*/ 1342380 h 1342380"/>
              <a:gd name="connsiteX4" fmla="*/ 0 w 1375929"/>
              <a:gd name="connsiteY4" fmla="*/ 701030 h 1342380"/>
              <a:gd name="connsiteX0" fmla="*/ 0 w 1376120"/>
              <a:gd name="connsiteY0" fmla="*/ 701030 h 1342380"/>
              <a:gd name="connsiteX1" fmla="*/ 1370012 w 1376120"/>
              <a:gd name="connsiteY1" fmla="*/ 710555 h 1342380"/>
              <a:gd name="connsiteX2" fmla="*/ 1374775 w 1376120"/>
              <a:gd name="connsiteY2" fmla="*/ 1342380 h 1342380"/>
              <a:gd name="connsiteX3" fmla="*/ 4762 w 1376120"/>
              <a:gd name="connsiteY3" fmla="*/ 1342380 h 1342380"/>
              <a:gd name="connsiteX4" fmla="*/ 0 w 1376120"/>
              <a:gd name="connsiteY4" fmla="*/ 701030 h 1342380"/>
              <a:gd name="connsiteX0" fmla="*/ 0 w 1376120"/>
              <a:gd name="connsiteY0" fmla="*/ 701030 h 1342380"/>
              <a:gd name="connsiteX1" fmla="*/ 1370012 w 1376120"/>
              <a:gd name="connsiteY1" fmla="*/ 710555 h 1342380"/>
              <a:gd name="connsiteX2" fmla="*/ 1374775 w 1376120"/>
              <a:gd name="connsiteY2" fmla="*/ 1342380 h 1342380"/>
              <a:gd name="connsiteX3" fmla="*/ 4762 w 1376120"/>
              <a:gd name="connsiteY3" fmla="*/ 735226 h 1342380"/>
              <a:gd name="connsiteX4" fmla="*/ 0 w 1376120"/>
              <a:gd name="connsiteY4" fmla="*/ 701030 h 1342380"/>
              <a:gd name="connsiteX0" fmla="*/ 0 w 1376120"/>
              <a:gd name="connsiteY0" fmla="*/ 701030 h 1342380"/>
              <a:gd name="connsiteX1" fmla="*/ 1370012 w 1376120"/>
              <a:gd name="connsiteY1" fmla="*/ 710555 h 1342380"/>
              <a:gd name="connsiteX2" fmla="*/ 1374775 w 1376120"/>
              <a:gd name="connsiteY2" fmla="*/ 1342380 h 1342380"/>
              <a:gd name="connsiteX3" fmla="*/ 4762 w 1376120"/>
              <a:gd name="connsiteY3" fmla="*/ 735226 h 1342380"/>
              <a:gd name="connsiteX4" fmla="*/ 0 w 1376120"/>
              <a:gd name="connsiteY4" fmla="*/ 701030 h 1342380"/>
              <a:gd name="connsiteX0" fmla="*/ 0 w 1376120"/>
              <a:gd name="connsiteY0" fmla="*/ 701030 h 1093683"/>
              <a:gd name="connsiteX1" fmla="*/ 1370012 w 1376120"/>
              <a:gd name="connsiteY1" fmla="*/ 710555 h 1093683"/>
              <a:gd name="connsiteX2" fmla="*/ 1365119 w 1376120"/>
              <a:gd name="connsiteY2" fmla="*/ 744713 h 1093683"/>
              <a:gd name="connsiteX3" fmla="*/ 4762 w 1376120"/>
              <a:gd name="connsiteY3" fmla="*/ 735226 h 1093683"/>
              <a:gd name="connsiteX4" fmla="*/ 0 w 1376120"/>
              <a:gd name="connsiteY4" fmla="*/ 701030 h 1093683"/>
              <a:gd name="connsiteX0" fmla="*/ 0 w 1376120"/>
              <a:gd name="connsiteY0" fmla="*/ 701030 h 1329471"/>
              <a:gd name="connsiteX1" fmla="*/ 1370012 w 1376120"/>
              <a:gd name="connsiteY1" fmla="*/ 710555 h 1329471"/>
              <a:gd name="connsiteX2" fmla="*/ 1365119 w 1376120"/>
              <a:gd name="connsiteY2" fmla="*/ 744713 h 1329471"/>
              <a:gd name="connsiteX3" fmla="*/ 4762 w 1376120"/>
              <a:gd name="connsiteY3" fmla="*/ 735226 h 1329471"/>
              <a:gd name="connsiteX4" fmla="*/ 0 w 1376120"/>
              <a:gd name="connsiteY4" fmla="*/ 701030 h 1329471"/>
              <a:gd name="connsiteX0" fmla="*/ 0 w 1376120"/>
              <a:gd name="connsiteY0" fmla="*/ 701030 h 1325703"/>
              <a:gd name="connsiteX1" fmla="*/ 1370012 w 1376120"/>
              <a:gd name="connsiteY1" fmla="*/ 710555 h 1325703"/>
              <a:gd name="connsiteX2" fmla="*/ 1365119 w 1376120"/>
              <a:gd name="connsiteY2" fmla="*/ 744713 h 1325703"/>
              <a:gd name="connsiteX3" fmla="*/ 4762 w 1376120"/>
              <a:gd name="connsiteY3" fmla="*/ 735226 h 1325703"/>
              <a:gd name="connsiteX4" fmla="*/ 0 w 1376120"/>
              <a:gd name="connsiteY4" fmla="*/ 701030 h 1325703"/>
              <a:gd name="connsiteX0" fmla="*/ 4894 w 1371402"/>
              <a:gd name="connsiteY0" fmla="*/ 685781 h 1348401"/>
              <a:gd name="connsiteX1" fmla="*/ 1365250 w 1371402"/>
              <a:gd name="connsiteY1" fmla="*/ 733253 h 1348401"/>
              <a:gd name="connsiteX2" fmla="*/ 1360357 w 1371402"/>
              <a:gd name="connsiteY2" fmla="*/ 767411 h 1348401"/>
              <a:gd name="connsiteX3" fmla="*/ 0 w 1371402"/>
              <a:gd name="connsiteY3" fmla="*/ 757924 h 1348401"/>
              <a:gd name="connsiteX4" fmla="*/ 4894 w 1371402"/>
              <a:gd name="connsiteY4" fmla="*/ 685781 h 1348401"/>
              <a:gd name="connsiteX0" fmla="*/ 4894 w 1371007"/>
              <a:gd name="connsiteY0" fmla="*/ 628517 h 1291137"/>
              <a:gd name="connsiteX1" fmla="*/ 1365250 w 1371007"/>
              <a:gd name="connsiteY1" fmla="*/ 675989 h 1291137"/>
              <a:gd name="connsiteX2" fmla="*/ 1360357 w 1371007"/>
              <a:gd name="connsiteY2" fmla="*/ 710147 h 1291137"/>
              <a:gd name="connsiteX3" fmla="*/ 0 w 1371007"/>
              <a:gd name="connsiteY3" fmla="*/ 700660 h 1291137"/>
              <a:gd name="connsiteX4" fmla="*/ 4894 w 1371007"/>
              <a:gd name="connsiteY4" fmla="*/ 628517 h 1291137"/>
              <a:gd name="connsiteX0" fmla="*/ 4894 w 1369587"/>
              <a:gd name="connsiteY0" fmla="*/ 660164 h 1322784"/>
              <a:gd name="connsiteX1" fmla="*/ 1365250 w 1369587"/>
              <a:gd name="connsiteY1" fmla="*/ 707636 h 1322784"/>
              <a:gd name="connsiteX2" fmla="*/ 1360357 w 1369587"/>
              <a:gd name="connsiteY2" fmla="*/ 741794 h 1322784"/>
              <a:gd name="connsiteX3" fmla="*/ 0 w 1369587"/>
              <a:gd name="connsiteY3" fmla="*/ 732307 h 1322784"/>
              <a:gd name="connsiteX4" fmla="*/ 4894 w 1369587"/>
              <a:gd name="connsiteY4" fmla="*/ 660164 h 1322784"/>
              <a:gd name="connsiteX0" fmla="*/ 9722 w 1369602"/>
              <a:gd name="connsiteY0" fmla="*/ 660164 h 1322784"/>
              <a:gd name="connsiteX1" fmla="*/ 1365250 w 1369602"/>
              <a:gd name="connsiteY1" fmla="*/ 707636 h 1322784"/>
              <a:gd name="connsiteX2" fmla="*/ 1360357 w 1369602"/>
              <a:gd name="connsiteY2" fmla="*/ 741794 h 1322784"/>
              <a:gd name="connsiteX3" fmla="*/ 0 w 1369602"/>
              <a:gd name="connsiteY3" fmla="*/ 732307 h 1322784"/>
              <a:gd name="connsiteX4" fmla="*/ 9722 w 1369602"/>
              <a:gd name="connsiteY4" fmla="*/ 660164 h 1322784"/>
              <a:gd name="connsiteX0" fmla="*/ 66 w 1359946"/>
              <a:gd name="connsiteY0" fmla="*/ 660164 h 1322784"/>
              <a:gd name="connsiteX1" fmla="*/ 1355594 w 1359946"/>
              <a:gd name="connsiteY1" fmla="*/ 707636 h 1322784"/>
              <a:gd name="connsiteX2" fmla="*/ 1350701 w 1359946"/>
              <a:gd name="connsiteY2" fmla="*/ 741794 h 1322784"/>
              <a:gd name="connsiteX3" fmla="*/ 0 w 1359946"/>
              <a:gd name="connsiteY3" fmla="*/ 732307 h 1322784"/>
              <a:gd name="connsiteX4" fmla="*/ 66 w 1359946"/>
              <a:gd name="connsiteY4" fmla="*/ 660164 h 1322784"/>
              <a:gd name="connsiteX0" fmla="*/ 66 w 1388823"/>
              <a:gd name="connsiteY0" fmla="*/ 668497 h 1331117"/>
              <a:gd name="connsiteX1" fmla="*/ 1384561 w 1388823"/>
              <a:gd name="connsiteY1" fmla="*/ 696995 h 1331117"/>
              <a:gd name="connsiteX2" fmla="*/ 1350701 w 1388823"/>
              <a:gd name="connsiteY2" fmla="*/ 750127 h 1331117"/>
              <a:gd name="connsiteX3" fmla="*/ 0 w 1388823"/>
              <a:gd name="connsiteY3" fmla="*/ 740640 h 1331117"/>
              <a:gd name="connsiteX4" fmla="*/ 66 w 1388823"/>
              <a:gd name="connsiteY4" fmla="*/ 668497 h 1331117"/>
              <a:gd name="connsiteX0" fmla="*/ 66 w 1388823"/>
              <a:gd name="connsiteY0" fmla="*/ 668497 h 1423145"/>
              <a:gd name="connsiteX1" fmla="*/ 1384561 w 1388823"/>
              <a:gd name="connsiteY1" fmla="*/ 696995 h 1423145"/>
              <a:gd name="connsiteX2" fmla="*/ 1316907 w 1388823"/>
              <a:gd name="connsiteY2" fmla="*/ 935120 h 1423145"/>
              <a:gd name="connsiteX3" fmla="*/ 0 w 1388823"/>
              <a:gd name="connsiteY3" fmla="*/ 740640 h 1423145"/>
              <a:gd name="connsiteX4" fmla="*/ 66 w 1388823"/>
              <a:gd name="connsiteY4" fmla="*/ 668497 h 1423145"/>
              <a:gd name="connsiteX0" fmla="*/ 66 w 1388823"/>
              <a:gd name="connsiteY0" fmla="*/ 668497 h 1423145"/>
              <a:gd name="connsiteX1" fmla="*/ 1384561 w 1388823"/>
              <a:gd name="connsiteY1" fmla="*/ 696995 h 1423145"/>
              <a:gd name="connsiteX2" fmla="*/ 1316907 w 1388823"/>
              <a:gd name="connsiteY2" fmla="*/ 935120 h 1423145"/>
              <a:gd name="connsiteX3" fmla="*/ 0 w 1388823"/>
              <a:gd name="connsiteY3" fmla="*/ 740640 h 1423145"/>
              <a:gd name="connsiteX4" fmla="*/ 66 w 1388823"/>
              <a:gd name="connsiteY4" fmla="*/ 668497 h 1423145"/>
              <a:gd name="connsiteX0" fmla="*/ 66 w 1388823"/>
              <a:gd name="connsiteY0" fmla="*/ 668497 h 1425722"/>
              <a:gd name="connsiteX1" fmla="*/ 1384561 w 1388823"/>
              <a:gd name="connsiteY1" fmla="*/ 696995 h 1425722"/>
              <a:gd name="connsiteX2" fmla="*/ 1336218 w 1388823"/>
              <a:gd name="connsiteY2" fmla="*/ 939864 h 1425722"/>
              <a:gd name="connsiteX3" fmla="*/ 0 w 1388823"/>
              <a:gd name="connsiteY3" fmla="*/ 740640 h 1425722"/>
              <a:gd name="connsiteX4" fmla="*/ 66 w 1388823"/>
              <a:gd name="connsiteY4" fmla="*/ 668497 h 1425722"/>
              <a:gd name="connsiteX0" fmla="*/ 66 w 1388823"/>
              <a:gd name="connsiteY0" fmla="*/ 668497 h 1425722"/>
              <a:gd name="connsiteX1" fmla="*/ 1384561 w 1388823"/>
              <a:gd name="connsiteY1" fmla="*/ 696995 h 1425722"/>
              <a:gd name="connsiteX2" fmla="*/ 1336218 w 1388823"/>
              <a:gd name="connsiteY2" fmla="*/ 939864 h 1425722"/>
              <a:gd name="connsiteX3" fmla="*/ 0 w 1388823"/>
              <a:gd name="connsiteY3" fmla="*/ 740640 h 1425722"/>
              <a:gd name="connsiteX4" fmla="*/ 66 w 1388823"/>
              <a:gd name="connsiteY4" fmla="*/ 668497 h 1425722"/>
              <a:gd name="connsiteX0" fmla="*/ 66 w 1388823"/>
              <a:gd name="connsiteY0" fmla="*/ 668497 h 1357878"/>
              <a:gd name="connsiteX1" fmla="*/ 1384561 w 1388823"/>
              <a:gd name="connsiteY1" fmla="*/ 696995 h 1357878"/>
              <a:gd name="connsiteX2" fmla="*/ 1336218 w 1388823"/>
              <a:gd name="connsiteY2" fmla="*/ 939864 h 1357878"/>
              <a:gd name="connsiteX3" fmla="*/ 0 w 1388823"/>
              <a:gd name="connsiteY3" fmla="*/ 740640 h 1357878"/>
              <a:gd name="connsiteX4" fmla="*/ 66 w 1388823"/>
              <a:gd name="connsiteY4" fmla="*/ 668497 h 1357878"/>
              <a:gd name="connsiteX0" fmla="*/ 4893 w 1393650"/>
              <a:gd name="connsiteY0" fmla="*/ 668497 h 1394664"/>
              <a:gd name="connsiteX1" fmla="*/ 1389388 w 1393650"/>
              <a:gd name="connsiteY1" fmla="*/ 696995 h 1394664"/>
              <a:gd name="connsiteX2" fmla="*/ 1341045 w 1393650"/>
              <a:gd name="connsiteY2" fmla="*/ 939864 h 1394664"/>
              <a:gd name="connsiteX3" fmla="*/ 0 w 1393650"/>
              <a:gd name="connsiteY3" fmla="*/ 811792 h 1394664"/>
              <a:gd name="connsiteX4" fmla="*/ 4893 w 1393650"/>
              <a:gd name="connsiteY4" fmla="*/ 668497 h 1394664"/>
              <a:gd name="connsiteX0" fmla="*/ 4893 w 1393650"/>
              <a:gd name="connsiteY0" fmla="*/ 668497 h 1354383"/>
              <a:gd name="connsiteX1" fmla="*/ 1389388 w 1393650"/>
              <a:gd name="connsiteY1" fmla="*/ 696995 h 1354383"/>
              <a:gd name="connsiteX2" fmla="*/ 1341045 w 1393650"/>
              <a:gd name="connsiteY2" fmla="*/ 939864 h 1354383"/>
              <a:gd name="connsiteX3" fmla="*/ 0 w 1393650"/>
              <a:gd name="connsiteY3" fmla="*/ 811792 h 1354383"/>
              <a:gd name="connsiteX4" fmla="*/ 4893 w 1393650"/>
              <a:gd name="connsiteY4" fmla="*/ 668497 h 1354383"/>
              <a:gd name="connsiteX0" fmla="*/ 5330 w 1394087"/>
              <a:gd name="connsiteY0" fmla="*/ 668497 h 1354383"/>
              <a:gd name="connsiteX1" fmla="*/ 1389825 w 1394087"/>
              <a:gd name="connsiteY1" fmla="*/ 696995 h 1354383"/>
              <a:gd name="connsiteX2" fmla="*/ 1341482 w 1394087"/>
              <a:gd name="connsiteY2" fmla="*/ 939864 h 1354383"/>
              <a:gd name="connsiteX3" fmla="*/ 437 w 1394087"/>
              <a:gd name="connsiteY3" fmla="*/ 811792 h 1354383"/>
              <a:gd name="connsiteX4" fmla="*/ 5330 w 1394087"/>
              <a:gd name="connsiteY4" fmla="*/ 668497 h 1354383"/>
              <a:gd name="connsiteX0" fmla="*/ 0 w 1408010"/>
              <a:gd name="connsiteY0" fmla="*/ 654008 h 1373097"/>
              <a:gd name="connsiteX1" fmla="*/ 1403806 w 1408010"/>
              <a:gd name="connsiteY1" fmla="*/ 715709 h 1373097"/>
              <a:gd name="connsiteX2" fmla="*/ 1355463 w 1408010"/>
              <a:gd name="connsiteY2" fmla="*/ 958578 h 1373097"/>
              <a:gd name="connsiteX3" fmla="*/ 14418 w 1408010"/>
              <a:gd name="connsiteY3" fmla="*/ 830506 h 1373097"/>
              <a:gd name="connsiteX4" fmla="*/ 0 w 1408010"/>
              <a:gd name="connsiteY4" fmla="*/ 654008 h 1373097"/>
              <a:gd name="connsiteX0" fmla="*/ 0 w 1408096"/>
              <a:gd name="connsiteY0" fmla="*/ 640544 h 1359633"/>
              <a:gd name="connsiteX1" fmla="*/ 1403806 w 1408096"/>
              <a:gd name="connsiteY1" fmla="*/ 702245 h 1359633"/>
              <a:gd name="connsiteX2" fmla="*/ 1355463 w 1408096"/>
              <a:gd name="connsiteY2" fmla="*/ 945114 h 1359633"/>
              <a:gd name="connsiteX3" fmla="*/ 14418 w 1408096"/>
              <a:gd name="connsiteY3" fmla="*/ 817042 h 1359633"/>
              <a:gd name="connsiteX4" fmla="*/ 0 w 1408096"/>
              <a:gd name="connsiteY4" fmla="*/ 640544 h 1359633"/>
              <a:gd name="connsiteX0" fmla="*/ 0 w 1404766"/>
              <a:gd name="connsiteY0" fmla="*/ 643774 h 1362863"/>
              <a:gd name="connsiteX1" fmla="*/ 1403806 w 1404766"/>
              <a:gd name="connsiteY1" fmla="*/ 705475 h 1362863"/>
              <a:gd name="connsiteX2" fmla="*/ 1355463 w 1404766"/>
              <a:gd name="connsiteY2" fmla="*/ 948344 h 1362863"/>
              <a:gd name="connsiteX3" fmla="*/ 14418 w 1404766"/>
              <a:gd name="connsiteY3" fmla="*/ 820272 h 1362863"/>
              <a:gd name="connsiteX4" fmla="*/ 0 w 1404766"/>
              <a:gd name="connsiteY4" fmla="*/ 643774 h 1362863"/>
              <a:gd name="connsiteX0" fmla="*/ 0 w 1399638"/>
              <a:gd name="connsiteY0" fmla="*/ 642622 h 1361711"/>
              <a:gd name="connsiteX1" fmla="*/ 1398433 w 1399638"/>
              <a:gd name="connsiteY1" fmla="*/ 706963 h 1361711"/>
              <a:gd name="connsiteX2" fmla="*/ 1355463 w 1399638"/>
              <a:gd name="connsiteY2" fmla="*/ 947192 h 1361711"/>
              <a:gd name="connsiteX3" fmla="*/ 14418 w 1399638"/>
              <a:gd name="connsiteY3" fmla="*/ 819120 h 1361711"/>
              <a:gd name="connsiteX4" fmla="*/ 0 w 1399638"/>
              <a:gd name="connsiteY4" fmla="*/ 642622 h 1361711"/>
              <a:gd name="connsiteX0" fmla="*/ 0 w 1400799"/>
              <a:gd name="connsiteY0" fmla="*/ 642622 h 1361711"/>
              <a:gd name="connsiteX1" fmla="*/ 1398433 w 1400799"/>
              <a:gd name="connsiteY1" fmla="*/ 706963 h 1361711"/>
              <a:gd name="connsiteX2" fmla="*/ 1355463 w 1400799"/>
              <a:gd name="connsiteY2" fmla="*/ 947192 h 1361711"/>
              <a:gd name="connsiteX3" fmla="*/ 14418 w 1400799"/>
              <a:gd name="connsiteY3" fmla="*/ 819120 h 1361711"/>
              <a:gd name="connsiteX4" fmla="*/ 0 w 1400799"/>
              <a:gd name="connsiteY4" fmla="*/ 642622 h 1361711"/>
              <a:gd name="connsiteX0" fmla="*/ 0 w 1400799"/>
              <a:gd name="connsiteY0" fmla="*/ 642622 h 1360734"/>
              <a:gd name="connsiteX1" fmla="*/ 1398433 w 1400799"/>
              <a:gd name="connsiteY1" fmla="*/ 706963 h 1360734"/>
              <a:gd name="connsiteX2" fmla="*/ 1355463 w 1400799"/>
              <a:gd name="connsiteY2" fmla="*/ 947192 h 1360734"/>
              <a:gd name="connsiteX3" fmla="*/ 14418 w 1400799"/>
              <a:gd name="connsiteY3" fmla="*/ 819120 h 1360734"/>
              <a:gd name="connsiteX4" fmla="*/ 0 w 1400799"/>
              <a:gd name="connsiteY4" fmla="*/ 642622 h 1360734"/>
              <a:gd name="connsiteX0" fmla="*/ 0 w 1400799"/>
              <a:gd name="connsiteY0" fmla="*/ 642622 h 1347487"/>
              <a:gd name="connsiteX1" fmla="*/ 1398433 w 1400799"/>
              <a:gd name="connsiteY1" fmla="*/ 706963 h 1347487"/>
              <a:gd name="connsiteX2" fmla="*/ 1355463 w 1400799"/>
              <a:gd name="connsiteY2" fmla="*/ 947192 h 1347487"/>
              <a:gd name="connsiteX3" fmla="*/ 17104 w 1400799"/>
              <a:gd name="connsiteY3" fmla="*/ 792723 h 1347487"/>
              <a:gd name="connsiteX4" fmla="*/ 0 w 1400799"/>
              <a:gd name="connsiteY4" fmla="*/ 642622 h 1347487"/>
              <a:gd name="connsiteX0" fmla="*/ 0 w 1400799"/>
              <a:gd name="connsiteY0" fmla="*/ 642622 h 1356367"/>
              <a:gd name="connsiteX1" fmla="*/ 1398433 w 1400799"/>
              <a:gd name="connsiteY1" fmla="*/ 706963 h 1356367"/>
              <a:gd name="connsiteX2" fmla="*/ 1355463 w 1400799"/>
              <a:gd name="connsiteY2" fmla="*/ 947192 h 1356367"/>
              <a:gd name="connsiteX3" fmla="*/ 17104 w 1400799"/>
              <a:gd name="connsiteY3" fmla="*/ 792723 h 1356367"/>
              <a:gd name="connsiteX4" fmla="*/ 0 w 1400799"/>
              <a:gd name="connsiteY4" fmla="*/ 642622 h 1356367"/>
              <a:gd name="connsiteX0" fmla="*/ 12758 w 1384003"/>
              <a:gd name="connsiteY0" fmla="*/ 580396 h 1447249"/>
              <a:gd name="connsiteX1" fmla="*/ 1381637 w 1384003"/>
              <a:gd name="connsiteY1" fmla="*/ 797845 h 1447249"/>
              <a:gd name="connsiteX2" fmla="*/ 1338667 w 1384003"/>
              <a:gd name="connsiteY2" fmla="*/ 1038074 h 1447249"/>
              <a:gd name="connsiteX3" fmla="*/ 308 w 1384003"/>
              <a:gd name="connsiteY3" fmla="*/ 883605 h 1447249"/>
              <a:gd name="connsiteX4" fmla="*/ 12758 w 1384003"/>
              <a:gd name="connsiteY4" fmla="*/ 580396 h 1447249"/>
              <a:gd name="connsiteX0" fmla="*/ 13072 w 1384317"/>
              <a:gd name="connsiteY0" fmla="*/ 580396 h 1447249"/>
              <a:gd name="connsiteX1" fmla="*/ 1381951 w 1384317"/>
              <a:gd name="connsiteY1" fmla="*/ 797845 h 1447249"/>
              <a:gd name="connsiteX2" fmla="*/ 1338981 w 1384317"/>
              <a:gd name="connsiteY2" fmla="*/ 1038074 h 1447249"/>
              <a:gd name="connsiteX3" fmla="*/ 622 w 1384317"/>
              <a:gd name="connsiteY3" fmla="*/ 883605 h 1447249"/>
              <a:gd name="connsiteX4" fmla="*/ 13072 w 1384317"/>
              <a:gd name="connsiteY4" fmla="*/ 580396 h 1447249"/>
              <a:gd name="connsiteX0" fmla="*/ 26189 w 1383999"/>
              <a:gd name="connsiteY0" fmla="*/ 575445 h 1455497"/>
              <a:gd name="connsiteX1" fmla="*/ 1381633 w 1383999"/>
              <a:gd name="connsiteY1" fmla="*/ 806093 h 1455497"/>
              <a:gd name="connsiteX2" fmla="*/ 1338663 w 1383999"/>
              <a:gd name="connsiteY2" fmla="*/ 1046322 h 1455497"/>
              <a:gd name="connsiteX3" fmla="*/ 304 w 1383999"/>
              <a:gd name="connsiteY3" fmla="*/ 891853 h 1455497"/>
              <a:gd name="connsiteX4" fmla="*/ 26189 w 1383999"/>
              <a:gd name="connsiteY4" fmla="*/ 575445 h 1455497"/>
              <a:gd name="connsiteX0" fmla="*/ 26317 w 1384127"/>
              <a:gd name="connsiteY0" fmla="*/ 575445 h 1455497"/>
              <a:gd name="connsiteX1" fmla="*/ 1381761 w 1384127"/>
              <a:gd name="connsiteY1" fmla="*/ 806093 h 1455497"/>
              <a:gd name="connsiteX2" fmla="*/ 1338791 w 1384127"/>
              <a:gd name="connsiteY2" fmla="*/ 1046322 h 1455497"/>
              <a:gd name="connsiteX3" fmla="*/ 432 w 1384127"/>
              <a:gd name="connsiteY3" fmla="*/ 891853 h 1455497"/>
              <a:gd name="connsiteX4" fmla="*/ 26317 w 1384127"/>
              <a:gd name="connsiteY4" fmla="*/ 575445 h 1455497"/>
              <a:gd name="connsiteX0" fmla="*/ 26317 w 1384127"/>
              <a:gd name="connsiteY0" fmla="*/ 468636 h 1348688"/>
              <a:gd name="connsiteX1" fmla="*/ 1381761 w 1384127"/>
              <a:gd name="connsiteY1" fmla="*/ 699284 h 1348688"/>
              <a:gd name="connsiteX2" fmla="*/ 1338791 w 1384127"/>
              <a:gd name="connsiteY2" fmla="*/ 939513 h 1348688"/>
              <a:gd name="connsiteX3" fmla="*/ 432 w 1384127"/>
              <a:gd name="connsiteY3" fmla="*/ 785044 h 1348688"/>
              <a:gd name="connsiteX4" fmla="*/ 26317 w 1384127"/>
              <a:gd name="connsiteY4" fmla="*/ 468636 h 1348688"/>
              <a:gd name="connsiteX0" fmla="*/ 26317 w 1384127"/>
              <a:gd name="connsiteY0" fmla="*/ 474629 h 1354681"/>
              <a:gd name="connsiteX1" fmla="*/ 1381761 w 1384127"/>
              <a:gd name="connsiteY1" fmla="*/ 705277 h 1354681"/>
              <a:gd name="connsiteX2" fmla="*/ 1338791 w 1384127"/>
              <a:gd name="connsiteY2" fmla="*/ 945506 h 1354681"/>
              <a:gd name="connsiteX3" fmla="*/ 432 w 1384127"/>
              <a:gd name="connsiteY3" fmla="*/ 791037 h 1354681"/>
              <a:gd name="connsiteX4" fmla="*/ 26317 w 1384127"/>
              <a:gd name="connsiteY4" fmla="*/ 474629 h 1354681"/>
              <a:gd name="connsiteX0" fmla="*/ 26317 w 1384127"/>
              <a:gd name="connsiteY0" fmla="*/ 466934 h 1346986"/>
              <a:gd name="connsiteX1" fmla="*/ 1381761 w 1384127"/>
              <a:gd name="connsiteY1" fmla="*/ 697582 h 1346986"/>
              <a:gd name="connsiteX2" fmla="*/ 1338791 w 1384127"/>
              <a:gd name="connsiteY2" fmla="*/ 937811 h 1346986"/>
              <a:gd name="connsiteX3" fmla="*/ 432 w 1384127"/>
              <a:gd name="connsiteY3" fmla="*/ 783342 h 1346986"/>
              <a:gd name="connsiteX4" fmla="*/ 26317 w 1384127"/>
              <a:gd name="connsiteY4" fmla="*/ 466934 h 1346986"/>
              <a:gd name="connsiteX0" fmla="*/ 26317 w 1384127"/>
              <a:gd name="connsiteY0" fmla="*/ 463881 h 1343933"/>
              <a:gd name="connsiteX1" fmla="*/ 1381761 w 1384127"/>
              <a:gd name="connsiteY1" fmla="*/ 694529 h 1343933"/>
              <a:gd name="connsiteX2" fmla="*/ 1338791 w 1384127"/>
              <a:gd name="connsiteY2" fmla="*/ 934758 h 1343933"/>
              <a:gd name="connsiteX3" fmla="*/ 432 w 1384127"/>
              <a:gd name="connsiteY3" fmla="*/ 780289 h 1343933"/>
              <a:gd name="connsiteX4" fmla="*/ 26317 w 1384127"/>
              <a:gd name="connsiteY4" fmla="*/ 463881 h 1343933"/>
              <a:gd name="connsiteX0" fmla="*/ 26317 w 1395853"/>
              <a:gd name="connsiteY0" fmla="*/ 460078 h 1340130"/>
              <a:gd name="connsiteX1" fmla="*/ 1394912 w 1395853"/>
              <a:gd name="connsiteY1" fmla="*/ 700234 h 1340130"/>
              <a:gd name="connsiteX2" fmla="*/ 1338791 w 1395853"/>
              <a:gd name="connsiteY2" fmla="*/ 930955 h 1340130"/>
              <a:gd name="connsiteX3" fmla="*/ 432 w 1395853"/>
              <a:gd name="connsiteY3" fmla="*/ 776486 h 1340130"/>
              <a:gd name="connsiteX4" fmla="*/ 26317 w 1395853"/>
              <a:gd name="connsiteY4" fmla="*/ 460078 h 1340130"/>
              <a:gd name="connsiteX0" fmla="*/ 25885 w 1395421"/>
              <a:gd name="connsiteY0" fmla="*/ 460078 h 1340130"/>
              <a:gd name="connsiteX1" fmla="*/ 1394480 w 1395421"/>
              <a:gd name="connsiteY1" fmla="*/ 700234 h 1340130"/>
              <a:gd name="connsiteX2" fmla="*/ 1338359 w 1395421"/>
              <a:gd name="connsiteY2" fmla="*/ 930955 h 1340130"/>
              <a:gd name="connsiteX3" fmla="*/ 0 w 1395421"/>
              <a:gd name="connsiteY3" fmla="*/ 776486 h 1340130"/>
              <a:gd name="connsiteX4" fmla="*/ 25885 w 1395421"/>
              <a:gd name="connsiteY4" fmla="*/ 460078 h 1340130"/>
              <a:gd name="connsiteX0" fmla="*/ 42324 w 1395421"/>
              <a:gd name="connsiteY0" fmla="*/ 456316 h 1345876"/>
              <a:gd name="connsiteX1" fmla="*/ 1394480 w 1395421"/>
              <a:gd name="connsiteY1" fmla="*/ 705980 h 1345876"/>
              <a:gd name="connsiteX2" fmla="*/ 1338359 w 1395421"/>
              <a:gd name="connsiteY2" fmla="*/ 936701 h 1345876"/>
              <a:gd name="connsiteX3" fmla="*/ 0 w 1395421"/>
              <a:gd name="connsiteY3" fmla="*/ 782232 h 1345876"/>
              <a:gd name="connsiteX4" fmla="*/ 42324 w 1395421"/>
              <a:gd name="connsiteY4" fmla="*/ 456316 h 1345876"/>
              <a:gd name="connsiteX0" fmla="*/ 42324 w 1395421"/>
              <a:gd name="connsiteY0" fmla="*/ 460311 h 1349871"/>
              <a:gd name="connsiteX1" fmla="*/ 1394480 w 1395421"/>
              <a:gd name="connsiteY1" fmla="*/ 709975 h 1349871"/>
              <a:gd name="connsiteX2" fmla="*/ 1338359 w 1395421"/>
              <a:gd name="connsiteY2" fmla="*/ 940696 h 1349871"/>
              <a:gd name="connsiteX3" fmla="*/ 0 w 1395421"/>
              <a:gd name="connsiteY3" fmla="*/ 786227 h 1349871"/>
              <a:gd name="connsiteX4" fmla="*/ 42324 w 1395421"/>
              <a:gd name="connsiteY4" fmla="*/ 460311 h 1349871"/>
              <a:gd name="connsiteX0" fmla="*/ 42324 w 1395421"/>
              <a:gd name="connsiteY0" fmla="*/ 457648 h 1347208"/>
              <a:gd name="connsiteX1" fmla="*/ 1394480 w 1395421"/>
              <a:gd name="connsiteY1" fmla="*/ 707312 h 1347208"/>
              <a:gd name="connsiteX2" fmla="*/ 1338359 w 1395421"/>
              <a:gd name="connsiteY2" fmla="*/ 938033 h 1347208"/>
              <a:gd name="connsiteX3" fmla="*/ 0 w 1395421"/>
              <a:gd name="connsiteY3" fmla="*/ 783564 h 1347208"/>
              <a:gd name="connsiteX4" fmla="*/ 42324 w 1395421"/>
              <a:gd name="connsiteY4" fmla="*/ 457648 h 1347208"/>
              <a:gd name="connsiteX0" fmla="*/ 62050 w 1395421"/>
              <a:gd name="connsiteY0" fmla="*/ 455166 h 1351064"/>
              <a:gd name="connsiteX1" fmla="*/ 1394480 w 1395421"/>
              <a:gd name="connsiteY1" fmla="*/ 711168 h 1351064"/>
              <a:gd name="connsiteX2" fmla="*/ 1338359 w 1395421"/>
              <a:gd name="connsiteY2" fmla="*/ 941889 h 1351064"/>
              <a:gd name="connsiteX3" fmla="*/ 0 w 1395421"/>
              <a:gd name="connsiteY3" fmla="*/ 787420 h 1351064"/>
              <a:gd name="connsiteX4" fmla="*/ 62050 w 1395421"/>
              <a:gd name="connsiteY4" fmla="*/ 455166 h 1351064"/>
              <a:gd name="connsiteX0" fmla="*/ 62050 w 1395421"/>
              <a:gd name="connsiteY0" fmla="*/ 455166 h 1351064"/>
              <a:gd name="connsiteX1" fmla="*/ 1394480 w 1395421"/>
              <a:gd name="connsiteY1" fmla="*/ 711168 h 1351064"/>
              <a:gd name="connsiteX2" fmla="*/ 1338359 w 1395421"/>
              <a:gd name="connsiteY2" fmla="*/ 941889 h 1351064"/>
              <a:gd name="connsiteX3" fmla="*/ 0 w 1395421"/>
              <a:gd name="connsiteY3" fmla="*/ 787420 h 1351064"/>
              <a:gd name="connsiteX4" fmla="*/ 62050 w 1395421"/>
              <a:gd name="connsiteY4" fmla="*/ 455166 h 1351064"/>
              <a:gd name="connsiteX0" fmla="*/ 39036 w 1395421"/>
              <a:gd name="connsiteY0" fmla="*/ 447832 h 1362746"/>
              <a:gd name="connsiteX1" fmla="*/ 1394480 w 1395421"/>
              <a:gd name="connsiteY1" fmla="*/ 722850 h 1362746"/>
              <a:gd name="connsiteX2" fmla="*/ 1338359 w 1395421"/>
              <a:gd name="connsiteY2" fmla="*/ 953571 h 1362746"/>
              <a:gd name="connsiteX3" fmla="*/ 0 w 1395421"/>
              <a:gd name="connsiteY3" fmla="*/ 799102 h 1362746"/>
              <a:gd name="connsiteX4" fmla="*/ 39036 w 1395421"/>
              <a:gd name="connsiteY4" fmla="*/ 447832 h 1362746"/>
              <a:gd name="connsiteX0" fmla="*/ 39036 w 1395421"/>
              <a:gd name="connsiteY0" fmla="*/ 433087 h 1348001"/>
              <a:gd name="connsiteX1" fmla="*/ 1394480 w 1395421"/>
              <a:gd name="connsiteY1" fmla="*/ 708105 h 1348001"/>
              <a:gd name="connsiteX2" fmla="*/ 1338359 w 1395421"/>
              <a:gd name="connsiteY2" fmla="*/ 938826 h 1348001"/>
              <a:gd name="connsiteX3" fmla="*/ 0 w 1395421"/>
              <a:gd name="connsiteY3" fmla="*/ 784357 h 1348001"/>
              <a:gd name="connsiteX4" fmla="*/ 39036 w 1395421"/>
              <a:gd name="connsiteY4" fmla="*/ 433087 h 1348001"/>
              <a:gd name="connsiteX0" fmla="*/ 41940 w 1398325"/>
              <a:gd name="connsiteY0" fmla="*/ 433087 h 1348001"/>
              <a:gd name="connsiteX1" fmla="*/ 1397384 w 1398325"/>
              <a:gd name="connsiteY1" fmla="*/ 708105 h 1348001"/>
              <a:gd name="connsiteX2" fmla="*/ 1341263 w 1398325"/>
              <a:gd name="connsiteY2" fmla="*/ 938826 h 1348001"/>
              <a:gd name="connsiteX3" fmla="*/ 2904 w 1398325"/>
              <a:gd name="connsiteY3" fmla="*/ 784357 h 1348001"/>
              <a:gd name="connsiteX4" fmla="*/ 41940 w 1398325"/>
              <a:gd name="connsiteY4" fmla="*/ 433087 h 1348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8325" h="1348001">
                <a:moveTo>
                  <a:pt x="41940" y="433087"/>
                </a:moveTo>
                <a:cubicBezTo>
                  <a:pt x="356074" y="-265149"/>
                  <a:pt x="1414477" y="-79963"/>
                  <a:pt x="1397384" y="708105"/>
                </a:cubicBezTo>
                <a:cubicBezTo>
                  <a:pt x="1401659" y="712808"/>
                  <a:pt x="1392780" y="808856"/>
                  <a:pt x="1341263" y="938826"/>
                </a:cubicBezTo>
                <a:cubicBezTo>
                  <a:pt x="1159695" y="1431081"/>
                  <a:pt x="216547" y="1589193"/>
                  <a:pt x="2904" y="784357"/>
                </a:cubicBezTo>
                <a:cubicBezTo>
                  <a:pt x="-6912" y="577148"/>
                  <a:pt x="8657" y="576976"/>
                  <a:pt x="41940" y="433087"/>
                </a:cubicBezTo>
                <a:close/>
              </a:path>
            </a:pathLst>
          </a:custGeom>
        </p:spPr>
        <p:txBody>
          <a:bodyPr/>
          <a:lstStyle>
            <a:lvl1pPr>
              <a:defRPr sz="1100">
                <a:latin typeface="Arial" panose="020B0604020202020204" pitchFamily="34" charset="0"/>
                <a:cs typeface="Arial" panose="020B0604020202020204" pitchFamily="34" charset="0"/>
              </a:defRPr>
            </a:lvl1pPr>
          </a:lstStyle>
          <a:p>
            <a:endParaRPr lang="de-AT" dirty="0"/>
          </a:p>
        </p:txBody>
      </p:sp>
      <p:sp>
        <p:nvSpPr>
          <p:cNvPr id="21" name="Textplatzhalter 4"/>
          <p:cNvSpPr>
            <a:spLocks noGrp="1"/>
          </p:cNvSpPr>
          <p:nvPr>
            <p:ph type="body" sz="quarter" idx="15"/>
          </p:nvPr>
        </p:nvSpPr>
        <p:spPr>
          <a:xfrm>
            <a:off x="7979686" y="1657885"/>
            <a:ext cx="3394800" cy="1153683"/>
          </a:xfrm>
          <a:prstGeom prst="rect">
            <a:avLst/>
          </a:prstGeom>
        </p:spPr>
        <p:txBody>
          <a:bodyPr vert="horz" lIns="0" tIns="0" rIns="0" bIns="0" anchor="t"/>
          <a:lstStyle>
            <a:lvl1pPr marL="0" indent="0">
              <a:lnSpc>
                <a:spcPct val="100000"/>
              </a:lnSpc>
              <a:spcBef>
                <a:spcPts val="0"/>
              </a:spcBef>
              <a:buFontTx/>
              <a:buNone/>
              <a:defRPr sz="1300" b="0" baseline="0">
                <a:solidFill>
                  <a:srgbClr val="00377A"/>
                </a:solidFill>
                <a:latin typeface="Arial"/>
                <a:cs typeface="Arial"/>
              </a:defRPr>
            </a:lvl1pPr>
          </a:lstStyle>
          <a:p>
            <a:pPr lvl="0"/>
            <a:endParaRPr lang="de-AT" dirty="0"/>
          </a:p>
        </p:txBody>
      </p:sp>
      <p:sp>
        <p:nvSpPr>
          <p:cNvPr id="22" name="Textplatzhalter 4"/>
          <p:cNvSpPr>
            <a:spLocks noGrp="1"/>
          </p:cNvSpPr>
          <p:nvPr>
            <p:ph type="body" sz="quarter" idx="17"/>
          </p:nvPr>
        </p:nvSpPr>
        <p:spPr>
          <a:xfrm>
            <a:off x="2412756" y="4946414"/>
            <a:ext cx="3394800" cy="1153683"/>
          </a:xfrm>
          <a:prstGeom prst="rect">
            <a:avLst/>
          </a:prstGeom>
        </p:spPr>
        <p:txBody>
          <a:bodyPr vert="horz" lIns="0" tIns="0" rIns="0" bIns="0" anchor="t"/>
          <a:lstStyle>
            <a:lvl1pPr marL="0" indent="0">
              <a:lnSpc>
                <a:spcPct val="100000"/>
              </a:lnSpc>
              <a:spcBef>
                <a:spcPts val="0"/>
              </a:spcBef>
              <a:buFontTx/>
              <a:buNone/>
              <a:defRPr sz="1300" b="0" baseline="0">
                <a:solidFill>
                  <a:srgbClr val="00377A"/>
                </a:solidFill>
                <a:latin typeface="Arial"/>
                <a:cs typeface="Arial"/>
              </a:defRPr>
            </a:lvl1pPr>
          </a:lstStyle>
          <a:p>
            <a:pPr lvl="0"/>
            <a:endParaRPr lang="de-AT" dirty="0"/>
          </a:p>
        </p:txBody>
      </p:sp>
      <p:sp>
        <p:nvSpPr>
          <p:cNvPr id="23" name="Textplatzhalter 4"/>
          <p:cNvSpPr>
            <a:spLocks noGrp="1"/>
          </p:cNvSpPr>
          <p:nvPr>
            <p:ph type="body" sz="quarter" idx="21"/>
          </p:nvPr>
        </p:nvSpPr>
        <p:spPr>
          <a:xfrm>
            <a:off x="2405391" y="3317134"/>
            <a:ext cx="3394800" cy="1153683"/>
          </a:xfrm>
          <a:prstGeom prst="rect">
            <a:avLst/>
          </a:prstGeom>
        </p:spPr>
        <p:txBody>
          <a:bodyPr vert="horz" lIns="0" tIns="0" rIns="0" bIns="0" anchor="t"/>
          <a:lstStyle>
            <a:lvl1pPr marL="0" indent="0">
              <a:lnSpc>
                <a:spcPct val="100000"/>
              </a:lnSpc>
              <a:spcBef>
                <a:spcPts val="0"/>
              </a:spcBef>
              <a:buFontTx/>
              <a:buNone/>
              <a:defRPr sz="1300" b="0" baseline="0">
                <a:solidFill>
                  <a:srgbClr val="00377A"/>
                </a:solidFill>
                <a:latin typeface="Arial"/>
                <a:cs typeface="Arial"/>
              </a:defRPr>
            </a:lvl1pPr>
          </a:lstStyle>
          <a:p>
            <a:pPr lvl="0"/>
            <a:endParaRPr lang="de-AT" dirty="0"/>
          </a:p>
        </p:txBody>
      </p:sp>
      <p:sp>
        <p:nvSpPr>
          <p:cNvPr id="24" name="Textplatzhalter 4"/>
          <p:cNvSpPr>
            <a:spLocks noGrp="1"/>
          </p:cNvSpPr>
          <p:nvPr>
            <p:ph type="body" sz="quarter" idx="23"/>
          </p:nvPr>
        </p:nvSpPr>
        <p:spPr>
          <a:xfrm>
            <a:off x="7981885" y="3317134"/>
            <a:ext cx="3394800" cy="1153683"/>
          </a:xfrm>
          <a:prstGeom prst="rect">
            <a:avLst/>
          </a:prstGeom>
        </p:spPr>
        <p:txBody>
          <a:bodyPr vert="horz" lIns="0" tIns="0" rIns="0" bIns="0" anchor="t"/>
          <a:lstStyle>
            <a:lvl1pPr marL="0" indent="0">
              <a:lnSpc>
                <a:spcPct val="100000"/>
              </a:lnSpc>
              <a:spcBef>
                <a:spcPts val="0"/>
              </a:spcBef>
              <a:buFontTx/>
              <a:buNone/>
              <a:defRPr sz="1300" b="0" baseline="0">
                <a:solidFill>
                  <a:srgbClr val="00377A"/>
                </a:solidFill>
                <a:latin typeface="Arial"/>
                <a:cs typeface="Arial"/>
              </a:defRPr>
            </a:lvl1pPr>
          </a:lstStyle>
          <a:p>
            <a:pPr lvl="0"/>
            <a:endParaRPr lang="de-AT" dirty="0"/>
          </a:p>
        </p:txBody>
      </p:sp>
      <p:sp>
        <p:nvSpPr>
          <p:cNvPr id="25" name="Ellipse 24"/>
          <p:cNvSpPr/>
          <p:nvPr userDrawn="1"/>
        </p:nvSpPr>
        <p:spPr>
          <a:xfrm>
            <a:off x="809535" y="3195783"/>
            <a:ext cx="1427148" cy="1427148"/>
          </a:xfrm>
          <a:prstGeom prst="ellipse">
            <a:avLst/>
          </a:prstGeom>
          <a:noFill/>
          <a:ln w="57150" cmpd="dbl">
            <a:solidFill>
              <a:srgbClr val="0099FF"/>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de-AT" sz="1801">
              <a:effectLst/>
            </a:endParaRPr>
          </a:p>
        </p:txBody>
      </p:sp>
      <p:sp>
        <p:nvSpPr>
          <p:cNvPr id="26" name="Bildplatzhalter 6"/>
          <p:cNvSpPr>
            <a:spLocks noGrp="1"/>
          </p:cNvSpPr>
          <p:nvPr>
            <p:ph type="pic" sz="quarter" idx="25"/>
          </p:nvPr>
        </p:nvSpPr>
        <p:spPr>
          <a:xfrm>
            <a:off x="846459" y="3233104"/>
            <a:ext cx="1350386" cy="1350392"/>
          </a:xfrm>
          <a:custGeom>
            <a:avLst/>
            <a:gdLst>
              <a:gd name="connsiteX0" fmla="*/ 0 w 1370013"/>
              <a:gd name="connsiteY0" fmla="*/ 0 h 1355725"/>
              <a:gd name="connsiteX1" fmla="*/ 1370013 w 1370013"/>
              <a:gd name="connsiteY1" fmla="*/ 0 h 1355725"/>
              <a:gd name="connsiteX2" fmla="*/ 1370013 w 1370013"/>
              <a:gd name="connsiteY2" fmla="*/ 1355725 h 1355725"/>
              <a:gd name="connsiteX3" fmla="*/ 0 w 1370013"/>
              <a:gd name="connsiteY3" fmla="*/ 1355725 h 1355725"/>
              <a:gd name="connsiteX4" fmla="*/ 0 w 1370013"/>
              <a:gd name="connsiteY4" fmla="*/ 0 h 1355725"/>
              <a:gd name="connsiteX0" fmla="*/ 0 w 1370013"/>
              <a:gd name="connsiteY0" fmla="*/ 0 h 1355725"/>
              <a:gd name="connsiteX1" fmla="*/ 1365250 w 1370013"/>
              <a:gd name="connsiteY1" fmla="*/ 723900 h 1355725"/>
              <a:gd name="connsiteX2" fmla="*/ 1370013 w 1370013"/>
              <a:gd name="connsiteY2" fmla="*/ 1355725 h 1355725"/>
              <a:gd name="connsiteX3" fmla="*/ 0 w 1370013"/>
              <a:gd name="connsiteY3" fmla="*/ 1355725 h 1355725"/>
              <a:gd name="connsiteX4" fmla="*/ 0 w 1370013"/>
              <a:gd name="connsiteY4" fmla="*/ 0 h 1355725"/>
              <a:gd name="connsiteX0" fmla="*/ 4763 w 1370013"/>
              <a:gd name="connsiteY0" fmla="*/ 0 h 641350"/>
              <a:gd name="connsiteX1" fmla="*/ 1365250 w 1370013"/>
              <a:gd name="connsiteY1" fmla="*/ 9525 h 641350"/>
              <a:gd name="connsiteX2" fmla="*/ 1370013 w 1370013"/>
              <a:gd name="connsiteY2" fmla="*/ 641350 h 641350"/>
              <a:gd name="connsiteX3" fmla="*/ 0 w 1370013"/>
              <a:gd name="connsiteY3" fmla="*/ 641350 h 641350"/>
              <a:gd name="connsiteX4" fmla="*/ 4763 w 1370013"/>
              <a:gd name="connsiteY4" fmla="*/ 0 h 641350"/>
              <a:gd name="connsiteX0" fmla="*/ 4763 w 1370013"/>
              <a:gd name="connsiteY0" fmla="*/ 595847 h 1237197"/>
              <a:gd name="connsiteX1" fmla="*/ 1365250 w 1370013"/>
              <a:gd name="connsiteY1" fmla="*/ 605372 h 1237197"/>
              <a:gd name="connsiteX2" fmla="*/ 1370013 w 1370013"/>
              <a:gd name="connsiteY2" fmla="*/ 1237197 h 1237197"/>
              <a:gd name="connsiteX3" fmla="*/ 0 w 1370013"/>
              <a:gd name="connsiteY3" fmla="*/ 1237197 h 1237197"/>
              <a:gd name="connsiteX4" fmla="*/ 4763 w 1370013"/>
              <a:gd name="connsiteY4" fmla="*/ 595847 h 1237197"/>
              <a:gd name="connsiteX0" fmla="*/ 4763 w 1370013"/>
              <a:gd name="connsiteY0" fmla="*/ 764647 h 1405997"/>
              <a:gd name="connsiteX1" fmla="*/ 1365250 w 1370013"/>
              <a:gd name="connsiteY1" fmla="*/ 774172 h 1405997"/>
              <a:gd name="connsiteX2" fmla="*/ 1370013 w 1370013"/>
              <a:gd name="connsiteY2" fmla="*/ 1405997 h 1405997"/>
              <a:gd name="connsiteX3" fmla="*/ 0 w 1370013"/>
              <a:gd name="connsiteY3" fmla="*/ 1405997 h 1405997"/>
              <a:gd name="connsiteX4" fmla="*/ 4763 w 1370013"/>
              <a:gd name="connsiteY4" fmla="*/ 764647 h 1405997"/>
              <a:gd name="connsiteX0" fmla="*/ 4763 w 1370013"/>
              <a:gd name="connsiteY0" fmla="*/ 716251 h 1357601"/>
              <a:gd name="connsiteX1" fmla="*/ 1365250 w 1370013"/>
              <a:gd name="connsiteY1" fmla="*/ 725776 h 1357601"/>
              <a:gd name="connsiteX2" fmla="*/ 1370013 w 1370013"/>
              <a:gd name="connsiteY2" fmla="*/ 1357601 h 1357601"/>
              <a:gd name="connsiteX3" fmla="*/ 0 w 1370013"/>
              <a:gd name="connsiteY3" fmla="*/ 1357601 h 1357601"/>
              <a:gd name="connsiteX4" fmla="*/ 4763 w 1370013"/>
              <a:gd name="connsiteY4" fmla="*/ 716251 h 1357601"/>
              <a:gd name="connsiteX0" fmla="*/ 211 w 1374986"/>
              <a:gd name="connsiteY0" fmla="*/ 716251 h 1357601"/>
              <a:gd name="connsiteX1" fmla="*/ 1370223 w 1374986"/>
              <a:gd name="connsiteY1" fmla="*/ 725776 h 1357601"/>
              <a:gd name="connsiteX2" fmla="*/ 1374986 w 1374986"/>
              <a:gd name="connsiteY2" fmla="*/ 1357601 h 1357601"/>
              <a:gd name="connsiteX3" fmla="*/ 4973 w 1374986"/>
              <a:gd name="connsiteY3" fmla="*/ 1357601 h 1357601"/>
              <a:gd name="connsiteX4" fmla="*/ 211 w 1374986"/>
              <a:gd name="connsiteY4" fmla="*/ 716251 h 1357601"/>
              <a:gd name="connsiteX0" fmla="*/ 0 w 1374775"/>
              <a:gd name="connsiteY0" fmla="*/ 716251 h 1357601"/>
              <a:gd name="connsiteX1" fmla="*/ 1370012 w 1374775"/>
              <a:gd name="connsiteY1" fmla="*/ 725776 h 1357601"/>
              <a:gd name="connsiteX2" fmla="*/ 1374775 w 1374775"/>
              <a:gd name="connsiteY2" fmla="*/ 1357601 h 1357601"/>
              <a:gd name="connsiteX3" fmla="*/ 4762 w 1374775"/>
              <a:gd name="connsiteY3" fmla="*/ 1357601 h 1357601"/>
              <a:gd name="connsiteX4" fmla="*/ 0 w 1374775"/>
              <a:gd name="connsiteY4" fmla="*/ 716251 h 1357601"/>
              <a:gd name="connsiteX0" fmla="*/ 0 w 1374775"/>
              <a:gd name="connsiteY0" fmla="*/ 686229 h 1327579"/>
              <a:gd name="connsiteX1" fmla="*/ 1370012 w 1374775"/>
              <a:gd name="connsiteY1" fmla="*/ 695754 h 1327579"/>
              <a:gd name="connsiteX2" fmla="*/ 1374775 w 1374775"/>
              <a:gd name="connsiteY2" fmla="*/ 1327579 h 1327579"/>
              <a:gd name="connsiteX3" fmla="*/ 4762 w 1374775"/>
              <a:gd name="connsiteY3" fmla="*/ 1327579 h 1327579"/>
              <a:gd name="connsiteX4" fmla="*/ 0 w 1374775"/>
              <a:gd name="connsiteY4" fmla="*/ 686229 h 1327579"/>
              <a:gd name="connsiteX0" fmla="*/ 0 w 1375266"/>
              <a:gd name="connsiteY0" fmla="*/ 707643 h 1348993"/>
              <a:gd name="connsiteX1" fmla="*/ 1370012 w 1375266"/>
              <a:gd name="connsiteY1" fmla="*/ 717168 h 1348993"/>
              <a:gd name="connsiteX2" fmla="*/ 1374775 w 1375266"/>
              <a:gd name="connsiteY2" fmla="*/ 1348993 h 1348993"/>
              <a:gd name="connsiteX3" fmla="*/ 4762 w 1375266"/>
              <a:gd name="connsiteY3" fmla="*/ 1348993 h 1348993"/>
              <a:gd name="connsiteX4" fmla="*/ 0 w 1375266"/>
              <a:gd name="connsiteY4" fmla="*/ 707643 h 1348993"/>
              <a:gd name="connsiteX0" fmla="*/ 0 w 1375506"/>
              <a:gd name="connsiteY0" fmla="*/ 713559 h 1354909"/>
              <a:gd name="connsiteX1" fmla="*/ 1370012 w 1375506"/>
              <a:gd name="connsiteY1" fmla="*/ 723084 h 1354909"/>
              <a:gd name="connsiteX2" fmla="*/ 1374775 w 1375506"/>
              <a:gd name="connsiteY2" fmla="*/ 1354909 h 1354909"/>
              <a:gd name="connsiteX3" fmla="*/ 4762 w 1375506"/>
              <a:gd name="connsiteY3" fmla="*/ 1354909 h 1354909"/>
              <a:gd name="connsiteX4" fmla="*/ 0 w 1375506"/>
              <a:gd name="connsiteY4" fmla="*/ 713559 h 1354909"/>
              <a:gd name="connsiteX0" fmla="*/ 0 w 1375468"/>
              <a:gd name="connsiteY0" fmla="*/ 697806 h 1339156"/>
              <a:gd name="connsiteX1" fmla="*/ 1370012 w 1375468"/>
              <a:gd name="connsiteY1" fmla="*/ 707331 h 1339156"/>
              <a:gd name="connsiteX2" fmla="*/ 1374775 w 1375468"/>
              <a:gd name="connsiteY2" fmla="*/ 1339156 h 1339156"/>
              <a:gd name="connsiteX3" fmla="*/ 4762 w 1375468"/>
              <a:gd name="connsiteY3" fmla="*/ 1339156 h 1339156"/>
              <a:gd name="connsiteX4" fmla="*/ 0 w 1375468"/>
              <a:gd name="connsiteY4" fmla="*/ 697806 h 1339156"/>
              <a:gd name="connsiteX0" fmla="*/ 0 w 1375430"/>
              <a:gd name="connsiteY0" fmla="*/ 705673 h 1347023"/>
              <a:gd name="connsiteX1" fmla="*/ 1370012 w 1375430"/>
              <a:gd name="connsiteY1" fmla="*/ 715198 h 1347023"/>
              <a:gd name="connsiteX2" fmla="*/ 1374775 w 1375430"/>
              <a:gd name="connsiteY2" fmla="*/ 1347023 h 1347023"/>
              <a:gd name="connsiteX3" fmla="*/ 4762 w 1375430"/>
              <a:gd name="connsiteY3" fmla="*/ 1347023 h 1347023"/>
              <a:gd name="connsiteX4" fmla="*/ 0 w 1375430"/>
              <a:gd name="connsiteY4" fmla="*/ 705673 h 1347023"/>
              <a:gd name="connsiteX0" fmla="*/ 0 w 1375929"/>
              <a:gd name="connsiteY0" fmla="*/ 701030 h 1342380"/>
              <a:gd name="connsiteX1" fmla="*/ 1370012 w 1375929"/>
              <a:gd name="connsiteY1" fmla="*/ 710555 h 1342380"/>
              <a:gd name="connsiteX2" fmla="*/ 1374775 w 1375929"/>
              <a:gd name="connsiteY2" fmla="*/ 1342380 h 1342380"/>
              <a:gd name="connsiteX3" fmla="*/ 4762 w 1375929"/>
              <a:gd name="connsiteY3" fmla="*/ 1342380 h 1342380"/>
              <a:gd name="connsiteX4" fmla="*/ 0 w 1375929"/>
              <a:gd name="connsiteY4" fmla="*/ 701030 h 1342380"/>
              <a:gd name="connsiteX0" fmla="*/ 0 w 1376120"/>
              <a:gd name="connsiteY0" fmla="*/ 701030 h 1342380"/>
              <a:gd name="connsiteX1" fmla="*/ 1370012 w 1376120"/>
              <a:gd name="connsiteY1" fmla="*/ 710555 h 1342380"/>
              <a:gd name="connsiteX2" fmla="*/ 1374775 w 1376120"/>
              <a:gd name="connsiteY2" fmla="*/ 1342380 h 1342380"/>
              <a:gd name="connsiteX3" fmla="*/ 4762 w 1376120"/>
              <a:gd name="connsiteY3" fmla="*/ 1342380 h 1342380"/>
              <a:gd name="connsiteX4" fmla="*/ 0 w 1376120"/>
              <a:gd name="connsiteY4" fmla="*/ 701030 h 1342380"/>
              <a:gd name="connsiteX0" fmla="*/ 0 w 1376120"/>
              <a:gd name="connsiteY0" fmla="*/ 701030 h 1342380"/>
              <a:gd name="connsiteX1" fmla="*/ 1370012 w 1376120"/>
              <a:gd name="connsiteY1" fmla="*/ 710555 h 1342380"/>
              <a:gd name="connsiteX2" fmla="*/ 1374775 w 1376120"/>
              <a:gd name="connsiteY2" fmla="*/ 1342380 h 1342380"/>
              <a:gd name="connsiteX3" fmla="*/ 4762 w 1376120"/>
              <a:gd name="connsiteY3" fmla="*/ 735226 h 1342380"/>
              <a:gd name="connsiteX4" fmla="*/ 0 w 1376120"/>
              <a:gd name="connsiteY4" fmla="*/ 701030 h 1342380"/>
              <a:gd name="connsiteX0" fmla="*/ 0 w 1376120"/>
              <a:gd name="connsiteY0" fmla="*/ 701030 h 1342380"/>
              <a:gd name="connsiteX1" fmla="*/ 1370012 w 1376120"/>
              <a:gd name="connsiteY1" fmla="*/ 710555 h 1342380"/>
              <a:gd name="connsiteX2" fmla="*/ 1374775 w 1376120"/>
              <a:gd name="connsiteY2" fmla="*/ 1342380 h 1342380"/>
              <a:gd name="connsiteX3" fmla="*/ 4762 w 1376120"/>
              <a:gd name="connsiteY3" fmla="*/ 735226 h 1342380"/>
              <a:gd name="connsiteX4" fmla="*/ 0 w 1376120"/>
              <a:gd name="connsiteY4" fmla="*/ 701030 h 1342380"/>
              <a:gd name="connsiteX0" fmla="*/ 0 w 1376120"/>
              <a:gd name="connsiteY0" fmla="*/ 701030 h 1093683"/>
              <a:gd name="connsiteX1" fmla="*/ 1370012 w 1376120"/>
              <a:gd name="connsiteY1" fmla="*/ 710555 h 1093683"/>
              <a:gd name="connsiteX2" fmla="*/ 1365119 w 1376120"/>
              <a:gd name="connsiteY2" fmla="*/ 744713 h 1093683"/>
              <a:gd name="connsiteX3" fmla="*/ 4762 w 1376120"/>
              <a:gd name="connsiteY3" fmla="*/ 735226 h 1093683"/>
              <a:gd name="connsiteX4" fmla="*/ 0 w 1376120"/>
              <a:gd name="connsiteY4" fmla="*/ 701030 h 1093683"/>
              <a:gd name="connsiteX0" fmla="*/ 0 w 1376120"/>
              <a:gd name="connsiteY0" fmla="*/ 701030 h 1329471"/>
              <a:gd name="connsiteX1" fmla="*/ 1370012 w 1376120"/>
              <a:gd name="connsiteY1" fmla="*/ 710555 h 1329471"/>
              <a:gd name="connsiteX2" fmla="*/ 1365119 w 1376120"/>
              <a:gd name="connsiteY2" fmla="*/ 744713 h 1329471"/>
              <a:gd name="connsiteX3" fmla="*/ 4762 w 1376120"/>
              <a:gd name="connsiteY3" fmla="*/ 735226 h 1329471"/>
              <a:gd name="connsiteX4" fmla="*/ 0 w 1376120"/>
              <a:gd name="connsiteY4" fmla="*/ 701030 h 1329471"/>
              <a:gd name="connsiteX0" fmla="*/ 0 w 1376120"/>
              <a:gd name="connsiteY0" fmla="*/ 701030 h 1325703"/>
              <a:gd name="connsiteX1" fmla="*/ 1370012 w 1376120"/>
              <a:gd name="connsiteY1" fmla="*/ 710555 h 1325703"/>
              <a:gd name="connsiteX2" fmla="*/ 1365119 w 1376120"/>
              <a:gd name="connsiteY2" fmla="*/ 744713 h 1325703"/>
              <a:gd name="connsiteX3" fmla="*/ 4762 w 1376120"/>
              <a:gd name="connsiteY3" fmla="*/ 735226 h 1325703"/>
              <a:gd name="connsiteX4" fmla="*/ 0 w 1376120"/>
              <a:gd name="connsiteY4" fmla="*/ 701030 h 1325703"/>
              <a:gd name="connsiteX0" fmla="*/ 4894 w 1371402"/>
              <a:gd name="connsiteY0" fmla="*/ 685781 h 1348401"/>
              <a:gd name="connsiteX1" fmla="*/ 1365250 w 1371402"/>
              <a:gd name="connsiteY1" fmla="*/ 733253 h 1348401"/>
              <a:gd name="connsiteX2" fmla="*/ 1360357 w 1371402"/>
              <a:gd name="connsiteY2" fmla="*/ 767411 h 1348401"/>
              <a:gd name="connsiteX3" fmla="*/ 0 w 1371402"/>
              <a:gd name="connsiteY3" fmla="*/ 757924 h 1348401"/>
              <a:gd name="connsiteX4" fmla="*/ 4894 w 1371402"/>
              <a:gd name="connsiteY4" fmla="*/ 685781 h 1348401"/>
              <a:gd name="connsiteX0" fmla="*/ 4894 w 1371007"/>
              <a:gd name="connsiteY0" fmla="*/ 628517 h 1291137"/>
              <a:gd name="connsiteX1" fmla="*/ 1365250 w 1371007"/>
              <a:gd name="connsiteY1" fmla="*/ 675989 h 1291137"/>
              <a:gd name="connsiteX2" fmla="*/ 1360357 w 1371007"/>
              <a:gd name="connsiteY2" fmla="*/ 710147 h 1291137"/>
              <a:gd name="connsiteX3" fmla="*/ 0 w 1371007"/>
              <a:gd name="connsiteY3" fmla="*/ 700660 h 1291137"/>
              <a:gd name="connsiteX4" fmla="*/ 4894 w 1371007"/>
              <a:gd name="connsiteY4" fmla="*/ 628517 h 1291137"/>
              <a:gd name="connsiteX0" fmla="*/ 4894 w 1369587"/>
              <a:gd name="connsiteY0" fmla="*/ 660164 h 1322784"/>
              <a:gd name="connsiteX1" fmla="*/ 1365250 w 1369587"/>
              <a:gd name="connsiteY1" fmla="*/ 707636 h 1322784"/>
              <a:gd name="connsiteX2" fmla="*/ 1360357 w 1369587"/>
              <a:gd name="connsiteY2" fmla="*/ 741794 h 1322784"/>
              <a:gd name="connsiteX3" fmla="*/ 0 w 1369587"/>
              <a:gd name="connsiteY3" fmla="*/ 732307 h 1322784"/>
              <a:gd name="connsiteX4" fmla="*/ 4894 w 1369587"/>
              <a:gd name="connsiteY4" fmla="*/ 660164 h 1322784"/>
              <a:gd name="connsiteX0" fmla="*/ 9722 w 1369602"/>
              <a:gd name="connsiteY0" fmla="*/ 660164 h 1322784"/>
              <a:gd name="connsiteX1" fmla="*/ 1365250 w 1369602"/>
              <a:gd name="connsiteY1" fmla="*/ 707636 h 1322784"/>
              <a:gd name="connsiteX2" fmla="*/ 1360357 w 1369602"/>
              <a:gd name="connsiteY2" fmla="*/ 741794 h 1322784"/>
              <a:gd name="connsiteX3" fmla="*/ 0 w 1369602"/>
              <a:gd name="connsiteY3" fmla="*/ 732307 h 1322784"/>
              <a:gd name="connsiteX4" fmla="*/ 9722 w 1369602"/>
              <a:gd name="connsiteY4" fmla="*/ 660164 h 1322784"/>
              <a:gd name="connsiteX0" fmla="*/ 66 w 1359946"/>
              <a:gd name="connsiteY0" fmla="*/ 660164 h 1322784"/>
              <a:gd name="connsiteX1" fmla="*/ 1355594 w 1359946"/>
              <a:gd name="connsiteY1" fmla="*/ 707636 h 1322784"/>
              <a:gd name="connsiteX2" fmla="*/ 1350701 w 1359946"/>
              <a:gd name="connsiteY2" fmla="*/ 741794 h 1322784"/>
              <a:gd name="connsiteX3" fmla="*/ 0 w 1359946"/>
              <a:gd name="connsiteY3" fmla="*/ 732307 h 1322784"/>
              <a:gd name="connsiteX4" fmla="*/ 66 w 1359946"/>
              <a:gd name="connsiteY4" fmla="*/ 660164 h 1322784"/>
              <a:gd name="connsiteX0" fmla="*/ 66 w 1388823"/>
              <a:gd name="connsiteY0" fmla="*/ 668497 h 1331117"/>
              <a:gd name="connsiteX1" fmla="*/ 1384561 w 1388823"/>
              <a:gd name="connsiteY1" fmla="*/ 696995 h 1331117"/>
              <a:gd name="connsiteX2" fmla="*/ 1350701 w 1388823"/>
              <a:gd name="connsiteY2" fmla="*/ 750127 h 1331117"/>
              <a:gd name="connsiteX3" fmla="*/ 0 w 1388823"/>
              <a:gd name="connsiteY3" fmla="*/ 740640 h 1331117"/>
              <a:gd name="connsiteX4" fmla="*/ 66 w 1388823"/>
              <a:gd name="connsiteY4" fmla="*/ 668497 h 1331117"/>
              <a:gd name="connsiteX0" fmla="*/ 66 w 1388823"/>
              <a:gd name="connsiteY0" fmla="*/ 668497 h 1423145"/>
              <a:gd name="connsiteX1" fmla="*/ 1384561 w 1388823"/>
              <a:gd name="connsiteY1" fmla="*/ 696995 h 1423145"/>
              <a:gd name="connsiteX2" fmla="*/ 1316907 w 1388823"/>
              <a:gd name="connsiteY2" fmla="*/ 935120 h 1423145"/>
              <a:gd name="connsiteX3" fmla="*/ 0 w 1388823"/>
              <a:gd name="connsiteY3" fmla="*/ 740640 h 1423145"/>
              <a:gd name="connsiteX4" fmla="*/ 66 w 1388823"/>
              <a:gd name="connsiteY4" fmla="*/ 668497 h 1423145"/>
              <a:gd name="connsiteX0" fmla="*/ 66 w 1388823"/>
              <a:gd name="connsiteY0" fmla="*/ 668497 h 1423145"/>
              <a:gd name="connsiteX1" fmla="*/ 1384561 w 1388823"/>
              <a:gd name="connsiteY1" fmla="*/ 696995 h 1423145"/>
              <a:gd name="connsiteX2" fmla="*/ 1316907 w 1388823"/>
              <a:gd name="connsiteY2" fmla="*/ 935120 h 1423145"/>
              <a:gd name="connsiteX3" fmla="*/ 0 w 1388823"/>
              <a:gd name="connsiteY3" fmla="*/ 740640 h 1423145"/>
              <a:gd name="connsiteX4" fmla="*/ 66 w 1388823"/>
              <a:gd name="connsiteY4" fmla="*/ 668497 h 1423145"/>
              <a:gd name="connsiteX0" fmla="*/ 66 w 1388823"/>
              <a:gd name="connsiteY0" fmla="*/ 668497 h 1425722"/>
              <a:gd name="connsiteX1" fmla="*/ 1384561 w 1388823"/>
              <a:gd name="connsiteY1" fmla="*/ 696995 h 1425722"/>
              <a:gd name="connsiteX2" fmla="*/ 1336218 w 1388823"/>
              <a:gd name="connsiteY2" fmla="*/ 939864 h 1425722"/>
              <a:gd name="connsiteX3" fmla="*/ 0 w 1388823"/>
              <a:gd name="connsiteY3" fmla="*/ 740640 h 1425722"/>
              <a:gd name="connsiteX4" fmla="*/ 66 w 1388823"/>
              <a:gd name="connsiteY4" fmla="*/ 668497 h 1425722"/>
              <a:gd name="connsiteX0" fmla="*/ 66 w 1388823"/>
              <a:gd name="connsiteY0" fmla="*/ 668497 h 1425722"/>
              <a:gd name="connsiteX1" fmla="*/ 1384561 w 1388823"/>
              <a:gd name="connsiteY1" fmla="*/ 696995 h 1425722"/>
              <a:gd name="connsiteX2" fmla="*/ 1336218 w 1388823"/>
              <a:gd name="connsiteY2" fmla="*/ 939864 h 1425722"/>
              <a:gd name="connsiteX3" fmla="*/ 0 w 1388823"/>
              <a:gd name="connsiteY3" fmla="*/ 740640 h 1425722"/>
              <a:gd name="connsiteX4" fmla="*/ 66 w 1388823"/>
              <a:gd name="connsiteY4" fmla="*/ 668497 h 1425722"/>
              <a:gd name="connsiteX0" fmla="*/ 66 w 1388823"/>
              <a:gd name="connsiteY0" fmla="*/ 668497 h 1357878"/>
              <a:gd name="connsiteX1" fmla="*/ 1384561 w 1388823"/>
              <a:gd name="connsiteY1" fmla="*/ 696995 h 1357878"/>
              <a:gd name="connsiteX2" fmla="*/ 1336218 w 1388823"/>
              <a:gd name="connsiteY2" fmla="*/ 939864 h 1357878"/>
              <a:gd name="connsiteX3" fmla="*/ 0 w 1388823"/>
              <a:gd name="connsiteY3" fmla="*/ 740640 h 1357878"/>
              <a:gd name="connsiteX4" fmla="*/ 66 w 1388823"/>
              <a:gd name="connsiteY4" fmla="*/ 668497 h 1357878"/>
              <a:gd name="connsiteX0" fmla="*/ 4893 w 1393650"/>
              <a:gd name="connsiteY0" fmla="*/ 668497 h 1394664"/>
              <a:gd name="connsiteX1" fmla="*/ 1389388 w 1393650"/>
              <a:gd name="connsiteY1" fmla="*/ 696995 h 1394664"/>
              <a:gd name="connsiteX2" fmla="*/ 1341045 w 1393650"/>
              <a:gd name="connsiteY2" fmla="*/ 939864 h 1394664"/>
              <a:gd name="connsiteX3" fmla="*/ 0 w 1393650"/>
              <a:gd name="connsiteY3" fmla="*/ 811792 h 1394664"/>
              <a:gd name="connsiteX4" fmla="*/ 4893 w 1393650"/>
              <a:gd name="connsiteY4" fmla="*/ 668497 h 1394664"/>
              <a:gd name="connsiteX0" fmla="*/ 4893 w 1393650"/>
              <a:gd name="connsiteY0" fmla="*/ 668497 h 1354383"/>
              <a:gd name="connsiteX1" fmla="*/ 1389388 w 1393650"/>
              <a:gd name="connsiteY1" fmla="*/ 696995 h 1354383"/>
              <a:gd name="connsiteX2" fmla="*/ 1341045 w 1393650"/>
              <a:gd name="connsiteY2" fmla="*/ 939864 h 1354383"/>
              <a:gd name="connsiteX3" fmla="*/ 0 w 1393650"/>
              <a:gd name="connsiteY3" fmla="*/ 811792 h 1354383"/>
              <a:gd name="connsiteX4" fmla="*/ 4893 w 1393650"/>
              <a:gd name="connsiteY4" fmla="*/ 668497 h 1354383"/>
              <a:gd name="connsiteX0" fmla="*/ 5330 w 1394087"/>
              <a:gd name="connsiteY0" fmla="*/ 668497 h 1354383"/>
              <a:gd name="connsiteX1" fmla="*/ 1389825 w 1394087"/>
              <a:gd name="connsiteY1" fmla="*/ 696995 h 1354383"/>
              <a:gd name="connsiteX2" fmla="*/ 1341482 w 1394087"/>
              <a:gd name="connsiteY2" fmla="*/ 939864 h 1354383"/>
              <a:gd name="connsiteX3" fmla="*/ 437 w 1394087"/>
              <a:gd name="connsiteY3" fmla="*/ 811792 h 1354383"/>
              <a:gd name="connsiteX4" fmla="*/ 5330 w 1394087"/>
              <a:gd name="connsiteY4" fmla="*/ 668497 h 1354383"/>
              <a:gd name="connsiteX0" fmla="*/ 0 w 1408010"/>
              <a:gd name="connsiteY0" fmla="*/ 654008 h 1373097"/>
              <a:gd name="connsiteX1" fmla="*/ 1403806 w 1408010"/>
              <a:gd name="connsiteY1" fmla="*/ 715709 h 1373097"/>
              <a:gd name="connsiteX2" fmla="*/ 1355463 w 1408010"/>
              <a:gd name="connsiteY2" fmla="*/ 958578 h 1373097"/>
              <a:gd name="connsiteX3" fmla="*/ 14418 w 1408010"/>
              <a:gd name="connsiteY3" fmla="*/ 830506 h 1373097"/>
              <a:gd name="connsiteX4" fmla="*/ 0 w 1408010"/>
              <a:gd name="connsiteY4" fmla="*/ 654008 h 1373097"/>
              <a:gd name="connsiteX0" fmla="*/ 0 w 1408096"/>
              <a:gd name="connsiteY0" fmla="*/ 640544 h 1359633"/>
              <a:gd name="connsiteX1" fmla="*/ 1403806 w 1408096"/>
              <a:gd name="connsiteY1" fmla="*/ 702245 h 1359633"/>
              <a:gd name="connsiteX2" fmla="*/ 1355463 w 1408096"/>
              <a:gd name="connsiteY2" fmla="*/ 945114 h 1359633"/>
              <a:gd name="connsiteX3" fmla="*/ 14418 w 1408096"/>
              <a:gd name="connsiteY3" fmla="*/ 817042 h 1359633"/>
              <a:gd name="connsiteX4" fmla="*/ 0 w 1408096"/>
              <a:gd name="connsiteY4" fmla="*/ 640544 h 1359633"/>
              <a:gd name="connsiteX0" fmla="*/ 0 w 1404766"/>
              <a:gd name="connsiteY0" fmla="*/ 643774 h 1362863"/>
              <a:gd name="connsiteX1" fmla="*/ 1403806 w 1404766"/>
              <a:gd name="connsiteY1" fmla="*/ 705475 h 1362863"/>
              <a:gd name="connsiteX2" fmla="*/ 1355463 w 1404766"/>
              <a:gd name="connsiteY2" fmla="*/ 948344 h 1362863"/>
              <a:gd name="connsiteX3" fmla="*/ 14418 w 1404766"/>
              <a:gd name="connsiteY3" fmla="*/ 820272 h 1362863"/>
              <a:gd name="connsiteX4" fmla="*/ 0 w 1404766"/>
              <a:gd name="connsiteY4" fmla="*/ 643774 h 1362863"/>
              <a:gd name="connsiteX0" fmla="*/ 0 w 1399638"/>
              <a:gd name="connsiteY0" fmla="*/ 642622 h 1361711"/>
              <a:gd name="connsiteX1" fmla="*/ 1398433 w 1399638"/>
              <a:gd name="connsiteY1" fmla="*/ 706963 h 1361711"/>
              <a:gd name="connsiteX2" fmla="*/ 1355463 w 1399638"/>
              <a:gd name="connsiteY2" fmla="*/ 947192 h 1361711"/>
              <a:gd name="connsiteX3" fmla="*/ 14418 w 1399638"/>
              <a:gd name="connsiteY3" fmla="*/ 819120 h 1361711"/>
              <a:gd name="connsiteX4" fmla="*/ 0 w 1399638"/>
              <a:gd name="connsiteY4" fmla="*/ 642622 h 1361711"/>
              <a:gd name="connsiteX0" fmla="*/ 0 w 1400799"/>
              <a:gd name="connsiteY0" fmla="*/ 642622 h 1361711"/>
              <a:gd name="connsiteX1" fmla="*/ 1398433 w 1400799"/>
              <a:gd name="connsiteY1" fmla="*/ 706963 h 1361711"/>
              <a:gd name="connsiteX2" fmla="*/ 1355463 w 1400799"/>
              <a:gd name="connsiteY2" fmla="*/ 947192 h 1361711"/>
              <a:gd name="connsiteX3" fmla="*/ 14418 w 1400799"/>
              <a:gd name="connsiteY3" fmla="*/ 819120 h 1361711"/>
              <a:gd name="connsiteX4" fmla="*/ 0 w 1400799"/>
              <a:gd name="connsiteY4" fmla="*/ 642622 h 1361711"/>
              <a:gd name="connsiteX0" fmla="*/ 0 w 1400799"/>
              <a:gd name="connsiteY0" fmla="*/ 642622 h 1360734"/>
              <a:gd name="connsiteX1" fmla="*/ 1398433 w 1400799"/>
              <a:gd name="connsiteY1" fmla="*/ 706963 h 1360734"/>
              <a:gd name="connsiteX2" fmla="*/ 1355463 w 1400799"/>
              <a:gd name="connsiteY2" fmla="*/ 947192 h 1360734"/>
              <a:gd name="connsiteX3" fmla="*/ 14418 w 1400799"/>
              <a:gd name="connsiteY3" fmla="*/ 819120 h 1360734"/>
              <a:gd name="connsiteX4" fmla="*/ 0 w 1400799"/>
              <a:gd name="connsiteY4" fmla="*/ 642622 h 1360734"/>
              <a:gd name="connsiteX0" fmla="*/ 0 w 1400799"/>
              <a:gd name="connsiteY0" fmla="*/ 642622 h 1347487"/>
              <a:gd name="connsiteX1" fmla="*/ 1398433 w 1400799"/>
              <a:gd name="connsiteY1" fmla="*/ 706963 h 1347487"/>
              <a:gd name="connsiteX2" fmla="*/ 1355463 w 1400799"/>
              <a:gd name="connsiteY2" fmla="*/ 947192 h 1347487"/>
              <a:gd name="connsiteX3" fmla="*/ 17104 w 1400799"/>
              <a:gd name="connsiteY3" fmla="*/ 792723 h 1347487"/>
              <a:gd name="connsiteX4" fmla="*/ 0 w 1400799"/>
              <a:gd name="connsiteY4" fmla="*/ 642622 h 1347487"/>
              <a:gd name="connsiteX0" fmla="*/ 0 w 1400799"/>
              <a:gd name="connsiteY0" fmla="*/ 642622 h 1356367"/>
              <a:gd name="connsiteX1" fmla="*/ 1398433 w 1400799"/>
              <a:gd name="connsiteY1" fmla="*/ 706963 h 1356367"/>
              <a:gd name="connsiteX2" fmla="*/ 1355463 w 1400799"/>
              <a:gd name="connsiteY2" fmla="*/ 947192 h 1356367"/>
              <a:gd name="connsiteX3" fmla="*/ 17104 w 1400799"/>
              <a:gd name="connsiteY3" fmla="*/ 792723 h 1356367"/>
              <a:gd name="connsiteX4" fmla="*/ 0 w 1400799"/>
              <a:gd name="connsiteY4" fmla="*/ 642622 h 1356367"/>
              <a:gd name="connsiteX0" fmla="*/ 12758 w 1384003"/>
              <a:gd name="connsiteY0" fmla="*/ 580396 h 1447249"/>
              <a:gd name="connsiteX1" fmla="*/ 1381637 w 1384003"/>
              <a:gd name="connsiteY1" fmla="*/ 797845 h 1447249"/>
              <a:gd name="connsiteX2" fmla="*/ 1338667 w 1384003"/>
              <a:gd name="connsiteY2" fmla="*/ 1038074 h 1447249"/>
              <a:gd name="connsiteX3" fmla="*/ 308 w 1384003"/>
              <a:gd name="connsiteY3" fmla="*/ 883605 h 1447249"/>
              <a:gd name="connsiteX4" fmla="*/ 12758 w 1384003"/>
              <a:gd name="connsiteY4" fmla="*/ 580396 h 1447249"/>
              <a:gd name="connsiteX0" fmla="*/ 13072 w 1384317"/>
              <a:gd name="connsiteY0" fmla="*/ 580396 h 1447249"/>
              <a:gd name="connsiteX1" fmla="*/ 1381951 w 1384317"/>
              <a:gd name="connsiteY1" fmla="*/ 797845 h 1447249"/>
              <a:gd name="connsiteX2" fmla="*/ 1338981 w 1384317"/>
              <a:gd name="connsiteY2" fmla="*/ 1038074 h 1447249"/>
              <a:gd name="connsiteX3" fmla="*/ 622 w 1384317"/>
              <a:gd name="connsiteY3" fmla="*/ 883605 h 1447249"/>
              <a:gd name="connsiteX4" fmla="*/ 13072 w 1384317"/>
              <a:gd name="connsiteY4" fmla="*/ 580396 h 1447249"/>
              <a:gd name="connsiteX0" fmla="*/ 26189 w 1383999"/>
              <a:gd name="connsiteY0" fmla="*/ 575445 h 1455497"/>
              <a:gd name="connsiteX1" fmla="*/ 1381633 w 1383999"/>
              <a:gd name="connsiteY1" fmla="*/ 806093 h 1455497"/>
              <a:gd name="connsiteX2" fmla="*/ 1338663 w 1383999"/>
              <a:gd name="connsiteY2" fmla="*/ 1046322 h 1455497"/>
              <a:gd name="connsiteX3" fmla="*/ 304 w 1383999"/>
              <a:gd name="connsiteY3" fmla="*/ 891853 h 1455497"/>
              <a:gd name="connsiteX4" fmla="*/ 26189 w 1383999"/>
              <a:gd name="connsiteY4" fmla="*/ 575445 h 1455497"/>
              <a:gd name="connsiteX0" fmla="*/ 26317 w 1384127"/>
              <a:gd name="connsiteY0" fmla="*/ 575445 h 1455497"/>
              <a:gd name="connsiteX1" fmla="*/ 1381761 w 1384127"/>
              <a:gd name="connsiteY1" fmla="*/ 806093 h 1455497"/>
              <a:gd name="connsiteX2" fmla="*/ 1338791 w 1384127"/>
              <a:gd name="connsiteY2" fmla="*/ 1046322 h 1455497"/>
              <a:gd name="connsiteX3" fmla="*/ 432 w 1384127"/>
              <a:gd name="connsiteY3" fmla="*/ 891853 h 1455497"/>
              <a:gd name="connsiteX4" fmla="*/ 26317 w 1384127"/>
              <a:gd name="connsiteY4" fmla="*/ 575445 h 1455497"/>
              <a:gd name="connsiteX0" fmla="*/ 26317 w 1384127"/>
              <a:gd name="connsiteY0" fmla="*/ 468636 h 1348688"/>
              <a:gd name="connsiteX1" fmla="*/ 1381761 w 1384127"/>
              <a:gd name="connsiteY1" fmla="*/ 699284 h 1348688"/>
              <a:gd name="connsiteX2" fmla="*/ 1338791 w 1384127"/>
              <a:gd name="connsiteY2" fmla="*/ 939513 h 1348688"/>
              <a:gd name="connsiteX3" fmla="*/ 432 w 1384127"/>
              <a:gd name="connsiteY3" fmla="*/ 785044 h 1348688"/>
              <a:gd name="connsiteX4" fmla="*/ 26317 w 1384127"/>
              <a:gd name="connsiteY4" fmla="*/ 468636 h 1348688"/>
              <a:gd name="connsiteX0" fmla="*/ 26317 w 1384127"/>
              <a:gd name="connsiteY0" fmla="*/ 474629 h 1354681"/>
              <a:gd name="connsiteX1" fmla="*/ 1381761 w 1384127"/>
              <a:gd name="connsiteY1" fmla="*/ 705277 h 1354681"/>
              <a:gd name="connsiteX2" fmla="*/ 1338791 w 1384127"/>
              <a:gd name="connsiteY2" fmla="*/ 945506 h 1354681"/>
              <a:gd name="connsiteX3" fmla="*/ 432 w 1384127"/>
              <a:gd name="connsiteY3" fmla="*/ 791037 h 1354681"/>
              <a:gd name="connsiteX4" fmla="*/ 26317 w 1384127"/>
              <a:gd name="connsiteY4" fmla="*/ 474629 h 1354681"/>
              <a:gd name="connsiteX0" fmla="*/ 26317 w 1384127"/>
              <a:gd name="connsiteY0" fmla="*/ 466934 h 1346986"/>
              <a:gd name="connsiteX1" fmla="*/ 1381761 w 1384127"/>
              <a:gd name="connsiteY1" fmla="*/ 697582 h 1346986"/>
              <a:gd name="connsiteX2" fmla="*/ 1338791 w 1384127"/>
              <a:gd name="connsiteY2" fmla="*/ 937811 h 1346986"/>
              <a:gd name="connsiteX3" fmla="*/ 432 w 1384127"/>
              <a:gd name="connsiteY3" fmla="*/ 783342 h 1346986"/>
              <a:gd name="connsiteX4" fmla="*/ 26317 w 1384127"/>
              <a:gd name="connsiteY4" fmla="*/ 466934 h 1346986"/>
              <a:gd name="connsiteX0" fmla="*/ 26317 w 1384127"/>
              <a:gd name="connsiteY0" fmla="*/ 463881 h 1343933"/>
              <a:gd name="connsiteX1" fmla="*/ 1381761 w 1384127"/>
              <a:gd name="connsiteY1" fmla="*/ 694529 h 1343933"/>
              <a:gd name="connsiteX2" fmla="*/ 1338791 w 1384127"/>
              <a:gd name="connsiteY2" fmla="*/ 934758 h 1343933"/>
              <a:gd name="connsiteX3" fmla="*/ 432 w 1384127"/>
              <a:gd name="connsiteY3" fmla="*/ 780289 h 1343933"/>
              <a:gd name="connsiteX4" fmla="*/ 26317 w 1384127"/>
              <a:gd name="connsiteY4" fmla="*/ 463881 h 1343933"/>
              <a:gd name="connsiteX0" fmla="*/ 26317 w 1395853"/>
              <a:gd name="connsiteY0" fmla="*/ 460078 h 1340130"/>
              <a:gd name="connsiteX1" fmla="*/ 1394912 w 1395853"/>
              <a:gd name="connsiteY1" fmla="*/ 700234 h 1340130"/>
              <a:gd name="connsiteX2" fmla="*/ 1338791 w 1395853"/>
              <a:gd name="connsiteY2" fmla="*/ 930955 h 1340130"/>
              <a:gd name="connsiteX3" fmla="*/ 432 w 1395853"/>
              <a:gd name="connsiteY3" fmla="*/ 776486 h 1340130"/>
              <a:gd name="connsiteX4" fmla="*/ 26317 w 1395853"/>
              <a:gd name="connsiteY4" fmla="*/ 460078 h 1340130"/>
              <a:gd name="connsiteX0" fmla="*/ 25885 w 1395421"/>
              <a:gd name="connsiteY0" fmla="*/ 460078 h 1340130"/>
              <a:gd name="connsiteX1" fmla="*/ 1394480 w 1395421"/>
              <a:gd name="connsiteY1" fmla="*/ 700234 h 1340130"/>
              <a:gd name="connsiteX2" fmla="*/ 1338359 w 1395421"/>
              <a:gd name="connsiteY2" fmla="*/ 930955 h 1340130"/>
              <a:gd name="connsiteX3" fmla="*/ 0 w 1395421"/>
              <a:gd name="connsiteY3" fmla="*/ 776486 h 1340130"/>
              <a:gd name="connsiteX4" fmla="*/ 25885 w 1395421"/>
              <a:gd name="connsiteY4" fmla="*/ 460078 h 1340130"/>
              <a:gd name="connsiteX0" fmla="*/ 42324 w 1395421"/>
              <a:gd name="connsiteY0" fmla="*/ 456316 h 1345876"/>
              <a:gd name="connsiteX1" fmla="*/ 1394480 w 1395421"/>
              <a:gd name="connsiteY1" fmla="*/ 705980 h 1345876"/>
              <a:gd name="connsiteX2" fmla="*/ 1338359 w 1395421"/>
              <a:gd name="connsiteY2" fmla="*/ 936701 h 1345876"/>
              <a:gd name="connsiteX3" fmla="*/ 0 w 1395421"/>
              <a:gd name="connsiteY3" fmla="*/ 782232 h 1345876"/>
              <a:gd name="connsiteX4" fmla="*/ 42324 w 1395421"/>
              <a:gd name="connsiteY4" fmla="*/ 456316 h 1345876"/>
              <a:gd name="connsiteX0" fmla="*/ 42324 w 1395421"/>
              <a:gd name="connsiteY0" fmla="*/ 460311 h 1349871"/>
              <a:gd name="connsiteX1" fmla="*/ 1394480 w 1395421"/>
              <a:gd name="connsiteY1" fmla="*/ 709975 h 1349871"/>
              <a:gd name="connsiteX2" fmla="*/ 1338359 w 1395421"/>
              <a:gd name="connsiteY2" fmla="*/ 940696 h 1349871"/>
              <a:gd name="connsiteX3" fmla="*/ 0 w 1395421"/>
              <a:gd name="connsiteY3" fmla="*/ 786227 h 1349871"/>
              <a:gd name="connsiteX4" fmla="*/ 42324 w 1395421"/>
              <a:gd name="connsiteY4" fmla="*/ 460311 h 1349871"/>
              <a:gd name="connsiteX0" fmla="*/ 42324 w 1395421"/>
              <a:gd name="connsiteY0" fmla="*/ 457648 h 1347208"/>
              <a:gd name="connsiteX1" fmla="*/ 1394480 w 1395421"/>
              <a:gd name="connsiteY1" fmla="*/ 707312 h 1347208"/>
              <a:gd name="connsiteX2" fmla="*/ 1338359 w 1395421"/>
              <a:gd name="connsiteY2" fmla="*/ 938033 h 1347208"/>
              <a:gd name="connsiteX3" fmla="*/ 0 w 1395421"/>
              <a:gd name="connsiteY3" fmla="*/ 783564 h 1347208"/>
              <a:gd name="connsiteX4" fmla="*/ 42324 w 1395421"/>
              <a:gd name="connsiteY4" fmla="*/ 457648 h 1347208"/>
              <a:gd name="connsiteX0" fmla="*/ 62050 w 1395421"/>
              <a:gd name="connsiteY0" fmla="*/ 455166 h 1351064"/>
              <a:gd name="connsiteX1" fmla="*/ 1394480 w 1395421"/>
              <a:gd name="connsiteY1" fmla="*/ 711168 h 1351064"/>
              <a:gd name="connsiteX2" fmla="*/ 1338359 w 1395421"/>
              <a:gd name="connsiteY2" fmla="*/ 941889 h 1351064"/>
              <a:gd name="connsiteX3" fmla="*/ 0 w 1395421"/>
              <a:gd name="connsiteY3" fmla="*/ 787420 h 1351064"/>
              <a:gd name="connsiteX4" fmla="*/ 62050 w 1395421"/>
              <a:gd name="connsiteY4" fmla="*/ 455166 h 1351064"/>
              <a:gd name="connsiteX0" fmla="*/ 62050 w 1395421"/>
              <a:gd name="connsiteY0" fmla="*/ 455166 h 1351064"/>
              <a:gd name="connsiteX1" fmla="*/ 1394480 w 1395421"/>
              <a:gd name="connsiteY1" fmla="*/ 711168 h 1351064"/>
              <a:gd name="connsiteX2" fmla="*/ 1338359 w 1395421"/>
              <a:gd name="connsiteY2" fmla="*/ 941889 h 1351064"/>
              <a:gd name="connsiteX3" fmla="*/ 0 w 1395421"/>
              <a:gd name="connsiteY3" fmla="*/ 787420 h 1351064"/>
              <a:gd name="connsiteX4" fmla="*/ 62050 w 1395421"/>
              <a:gd name="connsiteY4" fmla="*/ 455166 h 1351064"/>
              <a:gd name="connsiteX0" fmla="*/ 39036 w 1395421"/>
              <a:gd name="connsiteY0" fmla="*/ 447832 h 1362746"/>
              <a:gd name="connsiteX1" fmla="*/ 1394480 w 1395421"/>
              <a:gd name="connsiteY1" fmla="*/ 722850 h 1362746"/>
              <a:gd name="connsiteX2" fmla="*/ 1338359 w 1395421"/>
              <a:gd name="connsiteY2" fmla="*/ 953571 h 1362746"/>
              <a:gd name="connsiteX3" fmla="*/ 0 w 1395421"/>
              <a:gd name="connsiteY3" fmla="*/ 799102 h 1362746"/>
              <a:gd name="connsiteX4" fmla="*/ 39036 w 1395421"/>
              <a:gd name="connsiteY4" fmla="*/ 447832 h 1362746"/>
              <a:gd name="connsiteX0" fmla="*/ 39036 w 1395421"/>
              <a:gd name="connsiteY0" fmla="*/ 433087 h 1348001"/>
              <a:gd name="connsiteX1" fmla="*/ 1394480 w 1395421"/>
              <a:gd name="connsiteY1" fmla="*/ 708105 h 1348001"/>
              <a:gd name="connsiteX2" fmla="*/ 1338359 w 1395421"/>
              <a:gd name="connsiteY2" fmla="*/ 938826 h 1348001"/>
              <a:gd name="connsiteX3" fmla="*/ 0 w 1395421"/>
              <a:gd name="connsiteY3" fmla="*/ 784357 h 1348001"/>
              <a:gd name="connsiteX4" fmla="*/ 39036 w 1395421"/>
              <a:gd name="connsiteY4" fmla="*/ 433087 h 1348001"/>
              <a:gd name="connsiteX0" fmla="*/ 41940 w 1398325"/>
              <a:gd name="connsiteY0" fmla="*/ 433087 h 1348001"/>
              <a:gd name="connsiteX1" fmla="*/ 1397384 w 1398325"/>
              <a:gd name="connsiteY1" fmla="*/ 708105 h 1348001"/>
              <a:gd name="connsiteX2" fmla="*/ 1341263 w 1398325"/>
              <a:gd name="connsiteY2" fmla="*/ 938826 h 1348001"/>
              <a:gd name="connsiteX3" fmla="*/ 2904 w 1398325"/>
              <a:gd name="connsiteY3" fmla="*/ 784357 h 1348001"/>
              <a:gd name="connsiteX4" fmla="*/ 41940 w 1398325"/>
              <a:gd name="connsiteY4" fmla="*/ 433087 h 1348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8325" h="1348001">
                <a:moveTo>
                  <a:pt x="41940" y="433087"/>
                </a:moveTo>
                <a:cubicBezTo>
                  <a:pt x="356074" y="-265149"/>
                  <a:pt x="1414477" y="-79963"/>
                  <a:pt x="1397384" y="708105"/>
                </a:cubicBezTo>
                <a:cubicBezTo>
                  <a:pt x="1401659" y="712808"/>
                  <a:pt x="1392780" y="808856"/>
                  <a:pt x="1341263" y="938826"/>
                </a:cubicBezTo>
                <a:cubicBezTo>
                  <a:pt x="1159695" y="1431081"/>
                  <a:pt x="216547" y="1589193"/>
                  <a:pt x="2904" y="784357"/>
                </a:cubicBezTo>
                <a:cubicBezTo>
                  <a:pt x="-6912" y="577148"/>
                  <a:pt x="8657" y="576976"/>
                  <a:pt x="41940" y="433087"/>
                </a:cubicBezTo>
                <a:close/>
              </a:path>
            </a:pathLst>
          </a:custGeom>
        </p:spPr>
        <p:txBody>
          <a:bodyPr/>
          <a:lstStyle>
            <a:lvl1pPr>
              <a:defRPr sz="1100">
                <a:latin typeface="Arial" panose="020B0604020202020204" pitchFamily="34" charset="0"/>
                <a:cs typeface="Arial" panose="020B0604020202020204" pitchFamily="34" charset="0"/>
              </a:defRPr>
            </a:lvl1pPr>
          </a:lstStyle>
          <a:p>
            <a:endParaRPr lang="de-AT" dirty="0"/>
          </a:p>
        </p:txBody>
      </p:sp>
      <p:sp>
        <p:nvSpPr>
          <p:cNvPr id="27" name="Ellipse 26"/>
          <p:cNvSpPr/>
          <p:nvPr userDrawn="1"/>
        </p:nvSpPr>
        <p:spPr>
          <a:xfrm>
            <a:off x="813064" y="4804541"/>
            <a:ext cx="1427148" cy="1427148"/>
          </a:xfrm>
          <a:prstGeom prst="ellipse">
            <a:avLst/>
          </a:prstGeom>
          <a:noFill/>
          <a:ln w="57150" cmpd="dbl">
            <a:solidFill>
              <a:srgbClr val="0099FF"/>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de-AT" sz="1801">
              <a:effectLst/>
            </a:endParaRPr>
          </a:p>
        </p:txBody>
      </p:sp>
      <p:sp>
        <p:nvSpPr>
          <p:cNvPr id="28" name="Bildplatzhalter 6"/>
          <p:cNvSpPr>
            <a:spLocks noGrp="1"/>
          </p:cNvSpPr>
          <p:nvPr>
            <p:ph type="pic" sz="quarter" idx="26"/>
          </p:nvPr>
        </p:nvSpPr>
        <p:spPr>
          <a:xfrm>
            <a:off x="849989" y="4841862"/>
            <a:ext cx="1350386" cy="1350392"/>
          </a:xfrm>
          <a:custGeom>
            <a:avLst/>
            <a:gdLst>
              <a:gd name="connsiteX0" fmla="*/ 0 w 1370013"/>
              <a:gd name="connsiteY0" fmla="*/ 0 h 1355725"/>
              <a:gd name="connsiteX1" fmla="*/ 1370013 w 1370013"/>
              <a:gd name="connsiteY1" fmla="*/ 0 h 1355725"/>
              <a:gd name="connsiteX2" fmla="*/ 1370013 w 1370013"/>
              <a:gd name="connsiteY2" fmla="*/ 1355725 h 1355725"/>
              <a:gd name="connsiteX3" fmla="*/ 0 w 1370013"/>
              <a:gd name="connsiteY3" fmla="*/ 1355725 h 1355725"/>
              <a:gd name="connsiteX4" fmla="*/ 0 w 1370013"/>
              <a:gd name="connsiteY4" fmla="*/ 0 h 1355725"/>
              <a:gd name="connsiteX0" fmla="*/ 0 w 1370013"/>
              <a:gd name="connsiteY0" fmla="*/ 0 h 1355725"/>
              <a:gd name="connsiteX1" fmla="*/ 1365250 w 1370013"/>
              <a:gd name="connsiteY1" fmla="*/ 723900 h 1355725"/>
              <a:gd name="connsiteX2" fmla="*/ 1370013 w 1370013"/>
              <a:gd name="connsiteY2" fmla="*/ 1355725 h 1355725"/>
              <a:gd name="connsiteX3" fmla="*/ 0 w 1370013"/>
              <a:gd name="connsiteY3" fmla="*/ 1355725 h 1355725"/>
              <a:gd name="connsiteX4" fmla="*/ 0 w 1370013"/>
              <a:gd name="connsiteY4" fmla="*/ 0 h 1355725"/>
              <a:gd name="connsiteX0" fmla="*/ 4763 w 1370013"/>
              <a:gd name="connsiteY0" fmla="*/ 0 h 641350"/>
              <a:gd name="connsiteX1" fmla="*/ 1365250 w 1370013"/>
              <a:gd name="connsiteY1" fmla="*/ 9525 h 641350"/>
              <a:gd name="connsiteX2" fmla="*/ 1370013 w 1370013"/>
              <a:gd name="connsiteY2" fmla="*/ 641350 h 641350"/>
              <a:gd name="connsiteX3" fmla="*/ 0 w 1370013"/>
              <a:gd name="connsiteY3" fmla="*/ 641350 h 641350"/>
              <a:gd name="connsiteX4" fmla="*/ 4763 w 1370013"/>
              <a:gd name="connsiteY4" fmla="*/ 0 h 641350"/>
              <a:gd name="connsiteX0" fmla="*/ 4763 w 1370013"/>
              <a:gd name="connsiteY0" fmla="*/ 595847 h 1237197"/>
              <a:gd name="connsiteX1" fmla="*/ 1365250 w 1370013"/>
              <a:gd name="connsiteY1" fmla="*/ 605372 h 1237197"/>
              <a:gd name="connsiteX2" fmla="*/ 1370013 w 1370013"/>
              <a:gd name="connsiteY2" fmla="*/ 1237197 h 1237197"/>
              <a:gd name="connsiteX3" fmla="*/ 0 w 1370013"/>
              <a:gd name="connsiteY3" fmla="*/ 1237197 h 1237197"/>
              <a:gd name="connsiteX4" fmla="*/ 4763 w 1370013"/>
              <a:gd name="connsiteY4" fmla="*/ 595847 h 1237197"/>
              <a:gd name="connsiteX0" fmla="*/ 4763 w 1370013"/>
              <a:gd name="connsiteY0" fmla="*/ 764647 h 1405997"/>
              <a:gd name="connsiteX1" fmla="*/ 1365250 w 1370013"/>
              <a:gd name="connsiteY1" fmla="*/ 774172 h 1405997"/>
              <a:gd name="connsiteX2" fmla="*/ 1370013 w 1370013"/>
              <a:gd name="connsiteY2" fmla="*/ 1405997 h 1405997"/>
              <a:gd name="connsiteX3" fmla="*/ 0 w 1370013"/>
              <a:gd name="connsiteY3" fmla="*/ 1405997 h 1405997"/>
              <a:gd name="connsiteX4" fmla="*/ 4763 w 1370013"/>
              <a:gd name="connsiteY4" fmla="*/ 764647 h 1405997"/>
              <a:gd name="connsiteX0" fmla="*/ 4763 w 1370013"/>
              <a:gd name="connsiteY0" fmla="*/ 716251 h 1357601"/>
              <a:gd name="connsiteX1" fmla="*/ 1365250 w 1370013"/>
              <a:gd name="connsiteY1" fmla="*/ 725776 h 1357601"/>
              <a:gd name="connsiteX2" fmla="*/ 1370013 w 1370013"/>
              <a:gd name="connsiteY2" fmla="*/ 1357601 h 1357601"/>
              <a:gd name="connsiteX3" fmla="*/ 0 w 1370013"/>
              <a:gd name="connsiteY3" fmla="*/ 1357601 h 1357601"/>
              <a:gd name="connsiteX4" fmla="*/ 4763 w 1370013"/>
              <a:gd name="connsiteY4" fmla="*/ 716251 h 1357601"/>
              <a:gd name="connsiteX0" fmla="*/ 211 w 1374986"/>
              <a:gd name="connsiteY0" fmla="*/ 716251 h 1357601"/>
              <a:gd name="connsiteX1" fmla="*/ 1370223 w 1374986"/>
              <a:gd name="connsiteY1" fmla="*/ 725776 h 1357601"/>
              <a:gd name="connsiteX2" fmla="*/ 1374986 w 1374986"/>
              <a:gd name="connsiteY2" fmla="*/ 1357601 h 1357601"/>
              <a:gd name="connsiteX3" fmla="*/ 4973 w 1374986"/>
              <a:gd name="connsiteY3" fmla="*/ 1357601 h 1357601"/>
              <a:gd name="connsiteX4" fmla="*/ 211 w 1374986"/>
              <a:gd name="connsiteY4" fmla="*/ 716251 h 1357601"/>
              <a:gd name="connsiteX0" fmla="*/ 0 w 1374775"/>
              <a:gd name="connsiteY0" fmla="*/ 716251 h 1357601"/>
              <a:gd name="connsiteX1" fmla="*/ 1370012 w 1374775"/>
              <a:gd name="connsiteY1" fmla="*/ 725776 h 1357601"/>
              <a:gd name="connsiteX2" fmla="*/ 1374775 w 1374775"/>
              <a:gd name="connsiteY2" fmla="*/ 1357601 h 1357601"/>
              <a:gd name="connsiteX3" fmla="*/ 4762 w 1374775"/>
              <a:gd name="connsiteY3" fmla="*/ 1357601 h 1357601"/>
              <a:gd name="connsiteX4" fmla="*/ 0 w 1374775"/>
              <a:gd name="connsiteY4" fmla="*/ 716251 h 1357601"/>
              <a:gd name="connsiteX0" fmla="*/ 0 w 1374775"/>
              <a:gd name="connsiteY0" fmla="*/ 686229 h 1327579"/>
              <a:gd name="connsiteX1" fmla="*/ 1370012 w 1374775"/>
              <a:gd name="connsiteY1" fmla="*/ 695754 h 1327579"/>
              <a:gd name="connsiteX2" fmla="*/ 1374775 w 1374775"/>
              <a:gd name="connsiteY2" fmla="*/ 1327579 h 1327579"/>
              <a:gd name="connsiteX3" fmla="*/ 4762 w 1374775"/>
              <a:gd name="connsiteY3" fmla="*/ 1327579 h 1327579"/>
              <a:gd name="connsiteX4" fmla="*/ 0 w 1374775"/>
              <a:gd name="connsiteY4" fmla="*/ 686229 h 1327579"/>
              <a:gd name="connsiteX0" fmla="*/ 0 w 1375266"/>
              <a:gd name="connsiteY0" fmla="*/ 707643 h 1348993"/>
              <a:gd name="connsiteX1" fmla="*/ 1370012 w 1375266"/>
              <a:gd name="connsiteY1" fmla="*/ 717168 h 1348993"/>
              <a:gd name="connsiteX2" fmla="*/ 1374775 w 1375266"/>
              <a:gd name="connsiteY2" fmla="*/ 1348993 h 1348993"/>
              <a:gd name="connsiteX3" fmla="*/ 4762 w 1375266"/>
              <a:gd name="connsiteY3" fmla="*/ 1348993 h 1348993"/>
              <a:gd name="connsiteX4" fmla="*/ 0 w 1375266"/>
              <a:gd name="connsiteY4" fmla="*/ 707643 h 1348993"/>
              <a:gd name="connsiteX0" fmla="*/ 0 w 1375506"/>
              <a:gd name="connsiteY0" fmla="*/ 713559 h 1354909"/>
              <a:gd name="connsiteX1" fmla="*/ 1370012 w 1375506"/>
              <a:gd name="connsiteY1" fmla="*/ 723084 h 1354909"/>
              <a:gd name="connsiteX2" fmla="*/ 1374775 w 1375506"/>
              <a:gd name="connsiteY2" fmla="*/ 1354909 h 1354909"/>
              <a:gd name="connsiteX3" fmla="*/ 4762 w 1375506"/>
              <a:gd name="connsiteY3" fmla="*/ 1354909 h 1354909"/>
              <a:gd name="connsiteX4" fmla="*/ 0 w 1375506"/>
              <a:gd name="connsiteY4" fmla="*/ 713559 h 1354909"/>
              <a:gd name="connsiteX0" fmla="*/ 0 w 1375468"/>
              <a:gd name="connsiteY0" fmla="*/ 697806 h 1339156"/>
              <a:gd name="connsiteX1" fmla="*/ 1370012 w 1375468"/>
              <a:gd name="connsiteY1" fmla="*/ 707331 h 1339156"/>
              <a:gd name="connsiteX2" fmla="*/ 1374775 w 1375468"/>
              <a:gd name="connsiteY2" fmla="*/ 1339156 h 1339156"/>
              <a:gd name="connsiteX3" fmla="*/ 4762 w 1375468"/>
              <a:gd name="connsiteY3" fmla="*/ 1339156 h 1339156"/>
              <a:gd name="connsiteX4" fmla="*/ 0 w 1375468"/>
              <a:gd name="connsiteY4" fmla="*/ 697806 h 1339156"/>
              <a:gd name="connsiteX0" fmla="*/ 0 w 1375430"/>
              <a:gd name="connsiteY0" fmla="*/ 705673 h 1347023"/>
              <a:gd name="connsiteX1" fmla="*/ 1370012 w 1375430"/>
              <a:gd name="connsiteY1" fmla="*/ 715198 h 1347023"/>
              <a:gd name="connsiteX2" fmla="*/ 1374775 w 1375430"/>
              <a:gd name="connsiteY2" fmla="*/ 1347023 h 1347023"/>
              <a:gd name="connsiteX3" fmla="*/ 4762 w 1375430"/>
              <a:gd name="connsiteY3" fmla="*/ 1347023 h 1347023"/>
              <a:gd name="connsiteX4" fmla="*/ 0 w 1375430"/>
              <a:gd name="connsiteY4" fmla="*/ 705673 h 1347023"/>
              <a:gd name="connsiteX0" fmla="*/ 0 w 1375929"/>
              <a:gd name="connsiteY0" fmla="*/ 701030 h 1342380"/>
              <a:gd name="connsiteX1" fmla="*/ 1370012 w 1375929"/>
              <a:gd name="connsiteY1" fmla="*/ 710555 h 1342380"/>
              <a:gd name="connsiteX2" fmla="*/ 1374775 w 1375929"/>
              <a:gd name="connsiteY2" fmla="*/ 1342380 h 1342380"/>
              <a:gd name="connsiteX3" fmla="*/ 4762 w 1375929"/>
              <a:gd name="connsiteY3" fmla="*/ 1342380 h 1342380"/>
              <a:gd name="connsiteX4" fmla="*/ 0 w 1375929"/>
              <a:gd name="connsiteY4" fmla="*/ 701030 h 1342380"/>
              <a:gd name="connsiteX0" fmla="*/ 0 w 1376120"/>
              <a:gd name="connsiteY0" fmla="*/ 701030 h 1342380"/>
              <a:gd name="connsiteX1" fmla="*/ 1370012 w 1376120"/>
              <a:gd name="connsiteY1" fmla="*/ 710555 h 1342380"/>
              <a:gd name="connsiteX2" fmla="*/ 1374775 w 1376120"/>
              <a:gd name="connsiteY2" fmla="*/ 1342380 h 1342380"/>
              <a:gd name="connsiteX3" fmla="*/ 4762 w 1376120"/>
              <a:gd name="connsiteY3" fmla="*/ 1342380 h 1342380"/>
              <a:gd name="connsiteX4" fmla="*/ 0 w 1376120"/>
              <a:gd name="connsiteY4" fmla="*/ 701030 h 1342380"/>
              <a:gd name="connsiteX0" fmla="*/ 0 w 1376120"/>
              <a:gd name="connsiteY0" fmla="*/ 701030 h 1342380"/>
              <a:gd name="connsiteX1" fmla="*/ 1370012 w 1376120"/>
              <a:gd name="connsiteY1" fmla="*/ 710555 h 1342380"/>
              <a:gd name="connsiteX2" fmla="*/ 1374775 w 1376120"/>
              <a:gd name="connsiteY2" fmla="*/ 1342380 h 1342380"/>
              <a:gd name="connsiteX3" fmla="*/ 4762 w 1376120"/>
              <a:gd name="connsiteY3" fmla="*/ 735226 h 1342380"/>
              <a:gd name="connsiteX4" fmla="*/ 0 w 1376120"/>
              <a:gd name="connsiteY4" fmla="*/ 701030 h 1342380"/>
              <a:gd name="connsiteX0" fmla="*/ 0 w 1376120"/>
              <a:gd name="connsiteY0" fmla="*/ 701030 h 1342380"/>
              <a:gd name="connsiteX1" fmla="*/ 1370012 w 1376120"/>
              <a:gd name="connsiteY1" fmla="*/ 710555 h 1342380"/>
              <a:gd name="connsiteX2" fmla="*/ 1374775 w 1376120"/>
              <a:gd name="connsiteY2" fmla="*/ 1342380 h 1342380"/>
              <a:gd name="connsiteX3" fmla="*/ 4762 w 1376120"/>
              <a:gd name="connsiteY3" fmla="*/ 735226 h 1342380"/>
              <a:gd name="connsiteX4" fmla="*/ 0 w 1376120"/>
              <a:gd name="connsiteY4" fmla="*/ 701030 h 1342380"/>
              <a:gd name="connsiteX0" fmla="*/ 0 w 1376120"/>
              <a:gd name="connsiteY0" fmla="*/ 701030 h 1093683"/>
              <a:gd name="connsiteX1" fmla="*/ 1370012 w 1376120"/>
              <a:gd name="connsiteY1" fmla="*/ 710555 h 1093683"/>
              <a:gd name="connsiteX2" fmla="*/ 1365119 w 1376120"/>
              <a:gd name="connsiteY2" fmla="*/ 744713 h 1093683"/>
              <a:gd name="connsiteX3" fmla="*/ 4762 w 1376120"/>
              <a:gd name="connsiteY3" fmla="*/ 735226 h 1093683"/>
              <a:gd name="connsiteX4" fmla="*/ 0 w 1376120"/>
              <a:gd name="connsiteY4" fmla="*/ 701030 h 1093683"/>
              <a:gd name="connsiteX0" fmla="*/ 0 w 1376120"/>
              <a:gd name="connsiteY0" fmla="*/ 701030 h 1329471"/>
              <a:gd name="connsiteX1" fmla="*/ 1370012 w 1376120"/>
              <a:gd name="connsiteY1" fmla="*/ 710555 h 1329471"/>
              <a:gd name="connsiteX2" fmla="*/ 1365119 w 1376120"/>
              <a:gd name="connsiteY2" fmla="*/ 744713 h 1329471"/>
              <a:gd name="connsiteX3" fmla="*/ 4762 w 1376120"/>
              <a:gd name="connsiteY3" fmla="*/ 735226 h 1329471"/>
              <a:gd name="connsiteX4" fmla="*/ 0 w 1376120"/>
              <a:gd name="connsiteY4" fmla="*/ 701030 h 1329471"/>
              <a:gd name="connsiteX0" fmla="*/ 0 w 1376120"/>
              <a:gd name="connsiteY0" fmla="*/ 701030 h 1325703"/>
              <a:gd name="connsiteX1" fmla="*/ 1370012 w 1376120"/>
              <a:gd name="connsiteY1" fmla="*/ 710555 h 1325703"/>
              <a:gd name="connsiteX2" fmla="*/ 1365119 w 1376120"/>
              <a:gd name="connsiteY2" fmla="*/ 744713 h 1325703"/>
              <a:gd name="connsiteX3" fmla="*/ 4762 w 1376120"/>
              <a:gd name="connsiteY3" fmla="*/ 735226 h 1325703"/>
              <a:gd name="connsiteX4" fmla="*/ 0 w 1376120"/>
              <a:gd name="connsiteY4" fmla="*/ 701030 h 1325703"/>
              <a:gd name="connsiteX0" fmla="*/ 4894 w 1371402"/>
              <a:gd name="connsiteY0" fmla="*/ 685781 h 1348401"/>
              <a:gd name="connsiteX1" fmla="*/ 1365250 w 1371402"/>
              <a:gd name="connsiteY1" fmla="*/ 733253 h 1348401"/>
              <a:gd name="connsiteX2" fmla="*/ 1360357 w 1371402"/>
              <a:gd name="connsiteY2" fmla="*/ 767411 h 1348401"/>
              <a:gd name="connsiteX3" fmla="*/ 0 w 1371402"/>
              <a:gd name="connsiteY3" fmla="*/ 757924 h 1348401"/>
              <a:gd name="connsiteX4" fmla="*/ 4894 w 1371402"/>
              <a:gd name="connsiteY4" fmla="*/ 685781 h 1348401"/>
              <a:gd name="connsiteX0" fmla="*/ 4894 w 1371007"/>
              <a:gd name="connsiteY0" fmla="*/ 628517 h 1291137"/>
              <a:gd name="connsiteX1" fmla="*/ 1365250 w 1371007"/>
              <a:gd name="connsiteY1" fmla="*/ 675989 h 1291137"/>
              <a:gd name="connsiteX2" fmla="*/ 1360357 w 1371007"/>
              <a:gd name="connsiteY2" fmla="*/ 710147 h 1291137"/>
              <a:gd name="connsiteX3" fmla="*/ 0 w 1371007"/>
              <a:gd name="connsiteY3" fmla="*/ 700660 h 1291137"/>
              <a:gd name="connsiteX4" fmla="*/ 4894 w 1371007"/>
              <a:gd name="connsiteY4" fmla="*/ 628517 h 1291137"/>
              <a:gd name="connsiteX0" fmla="*/ 4894 w 1369587"/>
              <a:gd name="connsiteY0" fmla="*/ 660164 h 1322784"/>
              <a:gd name="connsiteX1" fmla="*/ 1365250 w 1369587"/>
              <a:gd name="connsiteY1" fmla="*/ 707636 h 1322784"/>
              <a:gd name="connsiteX2" fmla="*/ 1360357 w 1369587"/>
              <a:gd name="connsiteY2" fmla="*/ 741794 h 1322784"/>
              <a:gd name="connsiteX3" fmla="*/ 0 w 1369587"/>
              <a:gd name="connsiteY3" fmla="*/ 732307 h 1322784"/>
              <a:gd name="connsiteX4" fmla="*/ 4894 w 1369587"/>
              <a:gd name="connsiteY4" fmla="*/ 660164 h 1322784"/>
              <a:gd name="connsiteX0" fmla="*/ 9722 w 1369602"/>
              <a:gd name="connsiteY0" fmla="*/ 660164 h 1322784"/>
              <a:gd name="connsiteX1" fmla="*/ 1365250 w 1369602"/>
              <a:gd name="connsiteY1" fmla="*/ 707636 h 1322784"/>
              <a:gd name="connsiteX2" fmla="*/ 1360357 w 1369602"/>
              <a:gd name="connsiteY2" fmla="*/ 741794 h 1322784"/>
              <a:gd name="connsiteX3" fmla="*/ 0 w 1369602"/>
              <a:gd name="connsiteY3" fmla="*/ 732307 h 1322784"/>
              <a:gd name="connsiteX4" fmla="*/ 9722 w 1369602"/>
              <a:gd name="connsiteY4" fmla="*/ 660164 h 1322784"/>
              <a:gd name="connsiteX0" fmla="*/ 66 w 1359946"/>
              <a:gd name="connsiteY0" fmla="*/ 660164 h 1322784"/>
              <a:gd name="connsiteX1" fmla="*/ 1355594 w 1359946"/>
              <a:gd name="connsiteY1" fmla="*/ 707636 h 1322784"/>
              <a:gd name="connsiteX2" fmla="*/ 1350701 w 1359946"/>
              <a:gd name="connsiteY2" fmla="*/ 741794 h 1322784"/>
              <a:gd name="connsiteX3" fmla="*/ 0 w 1359946"/>
              <a:gd name="connsiteY3" fmla="*/ 732307 h 1322784"/>
              <a:gd name="connsiteX4" fmla="*/ 66 w 1359946"/>
              <a:gd name="connsiteY4" fmla="*/ 660164 h 1322784"/>
              <a:gd name="connsiteX0" fmla="*/ 66 w 1388823"/>
              <a:gd name="connsiteY0" fmla="*/ 668497 h 1331117"/>
              <a:gd name="connsiteX1" fmla="*/ 1384561 w 1388823"/>
              <a:gd name="connsiteY1" fmla="*/ 696995 h 1331117"/>
              <a:gd name="connsiteX2" fmla="*/ 1350701 w 1388823"/>
              <a:gd name="connsiteY2" fmla="*/ 750127 h 1331117"/>
              <a:gd name="connsiteX3" fmla="*/ 0 w 1388823"/>
              <a:gd name="connsiteY3" fmla="*/ 740640 h 1331117"/>
              <a:gd name="connsiteX4" fmla="*/ 66 w 1388823"/>
              <a:gd name="connsiteY4" fmla="*/ 668497 h 1331117"/>
              <a:gd name="connsiteX0" fmla="*/ 66 w 1388823"/>
              <a:gd name="connsiteY0" fmla="*/ 668497 h 1423145"/>
              <a:gd name="connsiteX1" fmla="*/ 1384561 w 1388823"/>
              <a:gd name="connsiteY1" fmla="*/ 696995 h 1423145"/>
              <a:gd name="connsiteX2" fmla="*/ 1316907 w 1388823"/>
              <a:gd name="connsiteY2" fmla="*/ 935120 h 1423145"/>
              <a:gd name="connsiteX3" fmla="*/ 0 w 1388823"/>
              <a:gd name="connsiteY3" fmla="*/ 740640 h 1423145"/>
              <a:gd name="connsiteX4" fmla="*/ 66 w 1388823"/>
              <a:gd name="connsiteY4" fmla="*/ 668497 h 1423145"/>
              <a:gd name="connsiteX0" fmla="*/ 66 w 1388823"/>
              <a:gd name="connsiteY0" fmla="*/ 668497 h 1423145"/>
              <a:gd name="connsiteX1" fmla="*/ 1384561 w 1388823"/>
              <a:gd name="connsiteY1" fmla="*/ 696995 h 1423145"/>
              <a:gd name="connsiteX2" fmla="*/ 1316907 w 1388823"/>
              <a:gd name="connsiteY2" fmla="*/ 935120 h 1423145"/>
              <a:gd name="connsiteX3" fmla="*/ 0 w 1388823"/>
              <a:gd name="connsiteY3" fmla="*/ 740640 h 1423145"/>
              <a:gd name="connsiteX4" fmla="*/ 66 w 1388823"/>
              <a:gd name="connsiteY4" fmla="*/ 668497 h 1423145"/>
              <a:gd name="connsiteX0" fmla="*/ 66 w 1388823"/>
              <a:gd name="connsiteY0" fmla="*/ 668497 h 1425722"/>
              <a:gd name="connsiteX1" fmla="*/ 1384561 w 1388823"/>
              <a:gd name="connsiteY1" fmla="*/ 696995 h 1425722"/>
              <a:gd name="connsiteX2" fmla="*/ 1336218 w 1388823"/>
              <a:gd name="connsiteY2" fmla="*/ 939864 h 1425722"/>
              <a:gd name="connsiteX3" fmla="*/ 0 w 1388823"/>
              <a:gd name="connsiteY3" fmla="*/ 740640 h 1425722"/>
              <a:gd name="connsiteX4" fmla="*/ 66 w 1388823"/>
              <a:gd name="connsiteY4" fmla="*/ 668497 h 1425722"/>
              <a:gd name="connsiteX0" fmla="*/ 66 w 1388823"/>
              <a:gd name="connsiteY0" fmla="*/ 668497 h 1425722"/>
              <a:gd name="connsiteX1" fmla="*/ 1384561 w 1388823"/>
              <a:gd name="connsiteY1" fmla="*/ 696995 h 1425722"/>
              <a:gd name="connsiteX2" fmla="*/ 1336218 w 1388823"/>
              <a:gd name="connsiteY2" fmla="*/ 939864 h 1425722"/>
              <a:gd name="connsiteX3" fmla="*/ 0 w 1388823"/>
              <a:gd name="connsiteY3" fmla="*/ 740640 h 1425722"/>
              <a:gd name="connsiteX4" fmla="*/ 66 w 1388823"/>
              <a:gd name="connsiteY4" fmla="*/ 668497 h 1425722"/>
              <a:gd name="connsiteX0" fmla="*/ 66 w 1388823"/>
              <a:gd name="connsiteY0" fmla="*/ 668497 h 1357878"/>
              <a:gd name="connsiteX1" fmla="*/ 1384561 w 1388823"/>
              <a:gd name="connsiteY1" fmla="*/ 696995 h 1357878"/>
              <a:gd name="connsiteX2" fmla="*/ 1336218 w 1388823"/>
              <a:gd name="connsiteY2" fmla="*/ 939864 h 1357878"/>
              <a:gd name="connsiteX3" fmla="*/ 0 w 1388823"/>
              <a:gd name="connsiteY3" fmla="*/ 740640 h 1357878"/>
              <a:gd name="connsiteX4" fmla="*/ 66 w 1388823"/>
              <a:gd name="connsiteY4" fmla="*/ 668497 h 1357878"/>
              <a:gd name="connsiteX0" fmla="*/ 4893 w 1393650"/>
              <a:gd name="connsiteY0" fmla="*/ 668497 h 1394664"/>
              <a:gd name="connsiteX1" fmla="*/ 1389388 w 1393650"/>
              <a:gd name="connsiteY1" fmla="*/ 696995 h 1394664"/>
              <a:gd name="connsiteX2" fmla="*/ 1341045 w 1393650"/>
              <a:gd name="connsiteY2" fmla="*/ 939864 h 1394664"/>
              <a:gd name="connsiteX3" fmla="*/ 0 w 1393650"/>
              <a:gd name="connsiteY3" fmla="*/ 811792 h 1394664"/>
              <a:gd name="connsiteX4" fmla="*/ 4893 w 1393650"/>
              <a:gd name="connsiteY4" fmla="*/ 668497 h 1394664"/>
              <a:gd name="connsiteX0" fmla="*/ 4893 w 1393650"/>
              <a:gd name="connsiteY0" fmla="*/ 668497 h 1354383"/>
              <a:gd name="connsiteX1" fmla="*/ 1389388 w 1393650"/>
              <a:gd name="connsiteY1" fmla="*/ 696995 h 1354383"/>
              <a:gd name="connsiteX2" fmla="*/ 1341045 w 1393650"/>
              <a:gd name="connsiteY2" fmla="*/ 939864 h 1354383"/>
              <a:gd name="connsiteX3" fmla="*/ 0 w 1393650"/>
              <a:gd name="connsiteY3" fmla="*/ 811792 h 1354383"/>
              <a:gd name="connsiteX4" fmla="*/ 4893 w 1393650"/>
              <a:gd name="connsiteY4" fmla="*/ 668497 h 1354383"/>
              <a:gd name="connsiteX0" fmla="*/ 5330 w 1394087"/>
              <a:gd name="connsiteY0" fmla="*/ 668497 h 1354383"/>
              <a:gd name="connsiteX1" fmla="*/ 1389825 w 1394087"/>
              <a:gd name="connsiteY1" fmla="*/ 696995 h 1354383"/>
              <a:gd name="connsiteX2" fmla="*/ 1341482 w 1394087"/>
              <a:gd name="connsiteY2" fmla="*/ 939864 h 1354383"/>
              <a:gd name="connsiteX3" fmla="*/ 437 w 1394087"/>
              <a:gd name="connsiteY3" fmla="*/ 811792 h 1354383"/>
              <a:gd name="connsiteX4" fmla="*/ 5330 w 1394087"/>
              <a:gd name="connsiteY4" fmla="*/ 668497 h 1354383"/>
              <a:gd name="connsiteX0" fmla="*/ 0 w 1408010"/>
              <a:gd name="connsiteY0" fmla="*/ 654008 h 1373097"/>
              <a:gd name="connsiteX1" fmla="*/ 1403806 w 1408010"/>
              <a:gd name="connsiteY1" fmla="*/ 715709 h 1373097"/>
              <a:gd name="connsiteX2" fmla="*/ 1355463 w 1408010"/>
              <a:gd name="connsiteY2" fmla="*/ 958578 h 1373097"/>
              <a:gd name="connsiteX3" fmla="*/ 14418 w 1408010"/>
              <a:gd name="connsiteY3" fmla="*/ 830506 h 1373097"/>
              <a:gd name="connsiteX4" fmla="*/ 0 w 1408010"/>
              <a:gd name="connsiteY4" fmla="*/ 654008 h 1373097"/>
              <a:gd name="connsiteX0" fmla="*/ 0 w 1408096"/>
              <a:gd name="connsiteY0" fmla="*/ 640544 h 1359633"/>
              <a:gd name="connsiteX1" fmla="*/ 1403806 w 1408096"/>
              <a:gd name="connsiteY1" fmla="*/ 702245 h 1359633"/>
              <a:gd name="connsiteX2" fmla="*/ 1355463 w 1408096"/>
              <a:gd name="connsiteY2" fmla="*/ 945114 h 1359633"/>
              <a:gd name="connsiteX3" fmla="*/ 14418 w 1408096"/>
              <a:gd name="connsiteY3" fmla="*/ 817042 h 1359633"/>
              <a:gd name="connsiteX4" fmla="*/ 0 w 1408096"/>
              <a:gd name="connsiteY4" fmla="*/ 640544 h 1359633"/>
              <a:gd name="connsiteX0" fmla="*/ 0 w 1404766"/>
              <a:gd name="connsiteY0" fmla="*/ 643774 h 1362863"/>
              <a:gd name="connsiteX1" fmla="*/ 1403806 w 1404766"/>
              <a:gd name="connsiteY1" fmla="*/ 705475 h 1362863"/>
              <a:gd name="connsiteX2" fmla="*/ 1355463 w 1404766"/>
              <a:gd name="connsiteY2" fmla="*/ 948344 h 1362863"/>
              <a:gd name="connsiteX3" fmla="*/ 14418 w 1404766"/>
              <a:gd name="connsiteY3" fmla="*/ 820272 h 1362863"/>
              <a:gd name="connsiteX4" fmla="*/ 0 w 1404766"/>
              <a:gd name="connsiteY4" fmla="*/ 643774 h 1362863"/>
              <a:gd name="connsiteX0" fmla="*/ 0 w 1399638"/>
              <a:gd name="connsiteY0" fmla="*/ 642622 h 1361711"/>
              <a:gd name="connsiteX1" fmla="*/ 1398433 w 1399638"/>
              <a:gd name="connsiteY1" fmla="*/ 706963 h 1361711"/>
              <a:gd name="connsiteX2" fmla="*/ 1355463 w 1399638"/>
              <a:gd name="connsiteY2" fmla="*/ 947192 h 1361711"/>
              <a:gd name="connsiteX3" fmla="*/ 14418 w 1399638"/>
              <a:gd name="connsiteY3" fmla="*/ 819120 h 1361711"/>
              <a:gd name="connsiteX4" fmla="*/ 0 w 1399638"/>
              <a:gd name="connsiteY4" fmla="*/ 642622 h 1361711"/>
              <a:gd name="connsiteX0" fmla="*/ 0 w 1400799"/>
              <a:gd name="connsiteY0" fmla="*/ 642622 h 1361711"/>
              <a:gd name="connsiteX1" fmla="*/ 1398433 w 1400799"/>
              <a:gd name="connsiteY1" fmla="*/ 706963 h 1361711"/>
              <a:gd name="connsiteX2" fmla="*/ 1355463 w 1400799"/>
              <a:gd name="connsiteY2" fmla="*/ 947192 h 1361711"/>
              <a:gd name="connsiteX3" fmla="*/ 14418 w 1400799"/>
              <a:gd name="connsiteY3" fmla="*/ 819120 h 1361711"/>
              <a:gd name="connsiteX4" fmla="*/ 0 w 1400799"/>
              <a:gd name="connsiteY4" fmla="*/ 642622 h 1361711"/>
              <a:gd name="connsiteX0" fmla="*/ 0 w 1400799"/>
              <a:gd name="connsiteY0" fmla="*/ 642622 h 1360734"/>
              <a:gd name="connsiteX1" fmla="*/ 1398433 w 1400799"/>
              <a:gd name="connsiteY1" fmla="*/ 706963 h 1360734"/>
              <a:gd name="connsiteX2" fmla="*/ 1355463 w 1400799"/>
              <a:gd name="connsiteY2" fmla="*/ 947192 h 1360734"/>
              <a:gd name="connsiteX3" fmla="*/ 14418 w 1400799"/>
              <a:gd name="connsiteY3" fmla="*/ 819120 h 1360734"/>
              <a:gd name="connsiteX4" fmla="*/ 0 w 1400799"/>
              <a:gd name="connsiteY4" fmla="*/ 642622 h 1360734"/>
              <a:gd name="connsiteX0" fmla="*/ 0 w 1400799"/>
              <a:gd name="connsiteY0" fmla="*/ 642622 h 1347487"/>
              <a:gd name="connsiteX1" fmla="*/ 1398433 w 1400799"/>
              <a:gd name="connsiteY1" fmla="*/ 706963 h 1347487"/>
              <a:gd name="connsiteX2" fmla="*/ 1355463 w 1400799"/>
              <a:gd name="connsiteY2" fmla="*/ 947192 h 1347487"/>
              <a:gd name="connsiteX3" fmla="*/ 17104 w 1400799"/>
              <a:gd name="connsiteY3" fmla="*/ 792723 h 1347487"/>
              <a:gd name="connsiteX4" fmla="*/ 0 w 1400799"/>
              <a:gd name="connsiteY4" fmla="*/ 642622 h 1347487"/>
              <a:gd name="connsiteX0" fmla="*/ 0 w 1400799"/>
              <a:gd name="connsiteY0" fmla="*/ 642622 h 1356367"/>
              <a:gd name="connsiteX1" fmla="*/ 1398433 w 1400799"/>
              <a:gd name="connsiteY1" fmla="*/ 706963 h 1356367"/>
              <a:gd name="connsiteX2" fmla="*/ 1355463 w 1400799"/>
              <a:gd name="connsiteY2" fmla="*/ 947192 h 1356367"/>
              <a:gd name="connsiteX3" fmla="*/ 17104 w 1400799"/>
              <a:gd name="connsiteY3" fmla="*/ 792723 h 1356367"/>
              <a:gd name="connsiteX4" fmla="*/ 0 w 1400799"/>
              <a:gd name="connsiteY4" fmla="*/ 642622 h 1356367"/>
              <a:gd name="connsiteX0" fmla="*/ 12758 w 1384003"/>
              <a:gd name="connsiteY0" fmla="*/ 580396 h 1447249"/>
              <a:gd name="connsiteX1" fmla="*/ 1381637 w 1384003"/>
              <a:gd name="connsiteY1" fmla="*/ 797845 h 1447249"/>
              <a:gd name="connsiteX2" fmla="*/ 1338667 w 1384003"/>
              <a:gd name="connsiteY2" fmla="*/ 1038074 h 1447249"/>
              <a:gd name="connsiteX3" fmla="*/ 308 w 1384003"/>
              <a:gd name="connsiteY3" fmla="*/ 883605 h 1447249"/>
              <a:gd name="connsiteX4" fmla="*/ 12758 w 1384003"/>
              <a:gd name="connsiteY4" fmla="*/ 580396 h 1447249"/>
              <a:gd name="connsiteX0" fmla="*/ 13072 w 1384317"/>
              <a:gd name="connsiteY0" fmla="*/ 580396 h 1447249"/>
              <a:gd name="connsiteX1" fmla="*/ 1381951 w 1384317"/>
              <a:gd name="connsiteY1" fmla="*/ 797845 h 1447249"/>
              <a:gd name="connsiteX2" fmla="*/ 1338981 w 1384317"/>
              <a:gd name="connsiteY2" fmla="*/ 1038074 h 1447249"/>
              <a:gd name="connsiteX3" fmla="*/ 622 w 1384317"/>
              <a:gd name="connsiteY3" fmla="*/ 883605 h 1447249"/>
              <a:gd name="connsiteX4" fmla="*/ 13072 w 1384317"/>
              <a:gd name="connsiteY4" fmla="*/ 580396 h 1447249"/>
              <a:gd name="connsiteX0" fmla="*/ 26189 w 1383999"/>
              <a:gd name="connsiteY0" fmla="*/ 575445 h 1455497"/>
              <a:gd name="connsiteX1" fmla="*/ 1381633 w 1383999"/>
              <a:gd name="connsiteY1" fmla="*/ 806093 h 1455497"/>
              <a:gd name="connsiteX2" fmla="*/ 1338663 w 1383999"/>
              <a:gd name="connsiteY2" fmla="*/ 1046322 h 1455497"/>
              <a:gd name="connsiteX3" fmla="*/ 304 w 1383999"/>
              <a:gd name="connsiteY3" fmla="*/ 891853 h 1455497"/>
              <a:gd name="connsiteX4" fmla="*/ 26189 w 1383999"/>
              <a:gd name="connsiteY4" fmla="*/ 575445 h 1455497"/>
              <a:gd name="connsiteX0" fmla="*/ 26317 w 1384127"/>
              <a:gd name="connsiteY0" fmla="*/ 575445 h 1455497"/>
              <a:gd name="connsiteX1" fmla="*/ 1381761 w 1384127"/>
              <a:gd name="connsiteY1" fmla="*/ 806093 h 1455497"/>
              <a:gd name="connsiteX2" fmla="*/ 1338791 w 1384127"/>
              <a:gd name="connsiteY2" fmla="*/ 1046322 h 1455497"/>
              <a:gd name="connsiteX3" fmla="*/ 432 w 1384127"/>
              <a:gd name="connsiteY3" fmla="*/ 891853 h 1455497"/>
              <a:gd name="connsiteX4" fmla="*/ 26317 w 1384127"/>
              <a:gd name="connsiteY4" fmla="*/ 575445 h 1455497"/>
              <a:gd name="connsiteX0" fmla="*/ 26317 w 1384127"/>
              <a:gd name="connsiteY0" fmla="*/ 468636 h 1348688"/>
              <a:gd name="connsiteX1" fmla="*/ 1381761 w 1384127"/>
              <a:gd name="connsiteY1" fmla="*/ 699284 h 1348688"/>
              <a:gd name="connsiteX2" fmla="*/ 1338791 w 1384127"/>
              <a:gd name="connsiteY2" fmla="*/ 939513 h 1348688"/>
              <a:gd name="connsiteX3" fmla="*/ 432 w 1384127"/>
              <a:gd name="connsiteY3" fmla="*/ 785044 h 1348688"/>
              <a:gd name="connsiteX4" fmla="*/ 26317 w 1384127"/>
              <a:gd name="connsiteY4" fmla="*/ 468636 h 1348688"/>
              <a:gd name="connsiteX0" fmla="*/ 26317 w 1384127"/>
              <a:gd name="connsiteY0" fmla="*/ 474629 h 1354681"/>
              <a:gd name="connsiteX1" fmla="*/ 1381761 w 1384127"/>
              <a:gd name="connsiteY1" fmla="*/ 705277 h 1354681"/>
              <a:gd name="connsiteX2" fmla="*/ 1338791 w 1384127"/>
              <a:gd name="connsiteY2" fmla="*/ 945506 h 1354681"/>
              <a:gd name="connsiteX3" fmla="*/ 432 w 1384127"/>
              <a:gd name="connsiteY3" fmla="*/ 791037 h 1354681"/>
              <a:gd name="connsiteX4" fmla="*/ 26317 w 1384127"/>
              <a:gd name="connsiteY4" fmla="*/ 474629 h 1354681"/>
              <a:gd name="connsiteX0" fmla="*/ 26317 w 1384127"/>
              <a:gd name="connsiteY0" fmla="*/ 466934 h 1346986"/>
              <a:gd name="connsiteX1" fmla="*/ 1381761 w 1384127"/>
              <a:gd name="connsiteY1" fmla="*/ 697582 h 1346986"/>
              <a:gd name="connsiteX2" fmla="*/ 1338791 w 1384127"/>
              <a:gd name="connsiteY2" fmla="*/ 937811 h 1346986"/>
              <a:gd name="connsiteX3" fmla="*/ 432 w 1384127"/>
              <a:gd name="connsiteY3" fmla="*/ 783342 h 1346986"/>
              <a:gd name="connsiteX4" fmla="*/ 26317 w 1384127"/>
              <a:gd name="connsiteY4" fmla="*/ 466934 h 1346986"/>
              <a:gd name="connsiteX0" fmla="*/ 26317 w 1384127"/>
              <a:gd name="connsiteY0" fmla="*/ 463881 h 1343933"/>
              <a:gd name="connsiteX1" fmla="*/ 1381761 w 1384127"/>
              <a:gd name="connsiteY1" fmla="*/ 694529 h 1343933"/>
              <a:gd name="connsiteX2" fmla="*/ 1338791 w 1384127"/>
              <a:gd name="connsiteY2" fmla="*/ 934758 h 1343933"/>
              <a:gd name="connsiteX3" fmla="*/ 432 w 1384127"/>
              <a:gd name="connsiteY3" fmla="*/ 780289 h 1343933"/>
              <a:gd name="connsiteX4" fmla="*/ 26317 w 1384127"/>
              <a:gd name="connsiteY4" fmla="*/ 463881 h 1343933"/>
              <a:gd name="connsiteX0" fmla="*/ 26317 w 1395853"/>
              <a:gd name="connsiteY0" fmla="*/ 460078 h 1340130"/>
              <a:gd name="connsiteX1" fmla="*/ 1394912 w 1395853"/>
              <a:gd name="connsiteY1" fmla="*/ 700234 h 1340130"/>
              <a:gd name="connsiteX2" fmla="*/ 1338791 w 1395853"/>
              <a:gd name="connsiteY2" fmla="*/ 930955 h 1340130"/>
              <a:gd name="connsiteX3" fmla="*/ 432 w 1395853"/>
              <a:gd name="connsiteY3" fmla="*/ 776486 h 1340130"/>
              <a:gd name="connsiteX4" fmla="*/ 26317 w 1395853"/>
              <a:gd name="connsiteY4" fmla="*/ 460078 h 1340130"/>
              <a:gd name="connsiteX0" fmla="*/ 25885 w 1395421"/>
              <a:gd name="connsiteY0" fmla="*/ 460078 h 1340130"/>
              <a:gd name="connsiteX1" fmla="*/ 1394480 w 1395421"/>
              <a:gd name="connsiteY1" fmla="*/ 700234 h 1340130"/>
              <a:gd name="connsiteX2" fmla="*/ 1338359 w 1395421"/>
              <a:gd name="connsiteY2" fmla="*/ 930955 h 1340130"/>
              <a:gd name="connsiteX3" fmla="*/ 0 w 1395421"/>
              <a:gd name="connsiteY3" fmla="*/ 776486 h 1340130"/>
              <a:gd name="connsiteX4" fmla="*/ 25885 w 1395421"/>
              <a:gd name="connsiteY4" fmla="*/ 460078 h 1340130"/>
              <a:gd name="connsiteX0" fmla="*/ 42324 w 1395421"/>
              <a:gd name="connsiteY0" fmla="*/ 456316 h 1345876"/>
              <a:gd name="connsiteX1" fmla="*/ 1394480 w 1395421"/>
              <a:gd name="connsiteY1" fmla="*/ 705980 h 1345876"/>
              <a:gd name="connsiteX2" fmla="*/ 1338359 w 1395421"/>
              <a:gd name="connsiteY2" fmla="*/ 936701 h 1345876"/>
              <a:gd name="connsiteX3" fmla="*/ 0 w 1395421"/>
              <a:gd name="connsiteY3" fmla="*/ 782232 h 1345876"/>
              <a:gd name="connsiteX4" fmla="*/ 42324 w 1395421"/>
              <a:gd name="connsiteY4" fmla="*/ 456316 h 1345876"/>
              <a:gd name="connsiteX0" fmla="*/ 42324 w 1395421"/>
              <a:gd name="connsiteY0" fmla="*/ 460311 h 1349871"/>
              <a:gd name="connsiteX1" fmla="*/ 1394480 w 1395421"/>
              <a:gd name="connsiteY1" fmla="*/ 709975 h 1349871"/>
              <a:gd name="connsiteX2" fmla="*/ 1338359 w 1395421"/>
              <a:gd name="connsiteY2" fmla="*/ 940696 h 1349871"/>
              <a:gd name="connsiteX3" fmla="*/ 0 w 1395421"/>
              <a:gd name="connsiteY3" fmla="*/ 786227 h 1349871"/>
              <a:gd name="connsiteX4" fmla="*/ 42324 w 1395421"/>
              <a:gd name="connsiteY4" fmla="*/ 460311 h 1349871"/>
              <a:gd name="connsiteX0" fmla="*/ 42324 w 1395421"/>
              <a:gd name="connsiteY0" fmla="*/ 457648 h 1347208"/>
              <a:gd name="connsiteX1" fmla="*/ 1394480 w 1395421"/>
              <a:gd name="connsiteY1" fmla="*/ 707312 h 1347208"/>
              <a:gd name="connsiteX2" fmla="*/ 1338359 w 1395421"/>
              <a:gd name="connsiteY2" fmla="*/ 938033 h 1347208"/>
              <a:gd name="connsiteX3" fmla="*/ 0 w 1395421"/>
              <a:gd name="connsiteY3" fmla="*/ 783564 h 1347208"/>
              <a:gd name="connsiteX4" fmla="*/ 42324 w 1395421"/>
              <a:gd name="connsiteY4" fmla="*/ 457648 h 1347208"/>
              <a:gd name="connsiteX0" fmla="*/ 62050 w 1395421"/>
              <a:gd name="connsiteY0" fmla="*/ 455166 h 1351064"/>
              <a:gd name="connsiteX1" fmla="*/ 1394480 w 1395421"/>
              <a:gd name="connsiteY1" fmla="*/ 711168 h 1351064"/>
              <a:gd name="connsiteX2" fmla="*/ 1338359 w 1395421"/>
              <a:gd name="connsiteY2" fmla="*/ 941889 h 1351064"/>
              <a:gd name="connsiteX3" fmla="*/ 0 w 1395421"/>
              <a:gd name="connsiteY3" fmla="*/ 787420 h 1351064"/>
              <a:gd name="connsiteX4" fmla="*/ 62050 w 1395421"/>
              <a:gd name="connsiteY4" fmla="*/ 455166 h 1351064"/>
              <a:gd name="connsiteX0" fmla="*/ 62050 w 1395421"/>
              <a:gd name="connsiteY0" fmla="*/ 455166 h 1351064"/>
              <a:gd name="connsiteX1" fmla="*/ 1394480 w 1395421"/>
              <a:gd name="connsiteY1" fmla="*/ 711168 h 1351064"/>
              <a:gd name="connsiteX2" fmla="*/ 1338359 w 1395421"/>
              <a:gd name="connsiteY2" fmla="*/ 941889 h 1351064"/>
              <a:gd name="connsiteX3" fmla="*/ 0 w 1395421"/>
              <a:gd name="connsiteY3" fmla="*/ 787420 h 1351064"/>
              <a:gd name="connsiteX4" fmla="*/ 62050 w 1395421"/>
              <a:gd name="connsiteY4" fmla="*/ 455166 h 1351064"/>
              <a:gd name="connsiteX0" fmla="*/ 39036 w 1395421"/>
              <a:gd name="connsiteY0" fmla="*/ 447832 h 1362746"/>
              <a:gd name="connsiteX1" fmla="*/ 1394480 w 1395421"/>
              <a:gd name="connsiteY1" fmla="*/ 722850 h 1362746"/>
              <a:gd name="connsiteX2" fmla="*/ 1338359 w 1395421"/>
              <a:gd name="connsiteY2" fmla="*/ 953571 h 1362746"/>
              <a:gd name="connsiteX3" fmla="*/ 0 w 1395421"/>
              <a:gd name="connsiteY3" fmla="*/ 799102 h 1362746"/>
              <a:gd name="connsiteX4" fmla="*/ 39036 w 1395421"/>
              <a:gd name="connsiteY4" fmla="*/ 447832 h 1362746"/>
              <a:gd name="connsiteX0" fmla="*/ 39036 w 1395421"/>
              <a:gd name="connsiteY0" fmla="*/ 433087 h 1348001"/>
              <a:gd name="connsiteX1" fmla="*/ 1394480 w 1395421"/>
              <a:gd name="connsiteY1" fmla="*/ 708105 h 1348001"/>
              <a:gd name="connsiteX2" fmla="*/ 1338359 w 1395421"/>
              <a:gd name="connsiteY2" fmla="*/ 938826 h 1348001"/>
              <a:gd name="connsiteX3" fmla="*/ 0 w 1395421"/>
              <a:gd name="connsiteY3" fmla="*/ 784357 h 1348001"/>
              <a:gd name="connsiteX4" fmla="*/ 39036 w 1395421"/>
              <a:gd name="connsiteY4" fmla="*/ 433087 h 1348001"/>
              <a:gd name="connsiteX0" fmla="*/ 41940 w 1398325"/>
              <a:gd name="connsiteY0" fmla="*/ 433087 h 1348001"/>
              <a:gd name="connsiteX1" fmla="*/ 1397384 w 1398325"/>
              <a:gd name="connsiteY1" fmla="*/ 708105 h 1348001"/>
              <a:gd name="connsiteX2" fmla="*/ 1341263 w 1398325"/>
              <a:gd name="connsiteY2" fmla="*/ 938826 h 1348001"/>
              <a:gd name="connsiteX3" fmla="*/ 2904 w 1398325"/>
              <a:gd name="connsiteY3" fmla="*/ 784357 h 1348001"/>
              <a:gd name="connsiteX4" fmla="*/ 41940 w 1398325"/>
              <a:gd name="connsiteY4" fmla="*/ 433087 h 1348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8325" h="1348001">
                <a:moveTo>
                  <a:pt x="41940" y="433087"/>
                </a:moveTo>
                <a:cubicBezTo>
                  <a:pt x="356074" y="-265149"/>
                  <a:pt x="1414477" y="-79963"/>
                  <a:pt x="1397384" y="708105"/>
                </a:cubicBezTo>
                <a:cubicBezTo>
                  <a:pt x="1401659" y="712808"/>
                  <a:pt x="1392780" y="808856"/>
                  <a:pt x="1341263" y="938826"/>
                </a:cubicBezTo>
                <a:cubicBezTo>
                  <a:pt x="1159695" y="1431081"/>
                  <a:pt x="216547" y="1589193"/>
                  <a:pt x="2904" y="784357"/>
                </a:cubicBezTo>
                <a:cubicBezTo>
                  <a:pt x="-6912" y="577148"/>
                  <a:pt x="8657" y="576976"/>
                  <a:pt x="41940" y="433087"/>
                </a:cubicBezTo>
                <a:close/>
              </a:path>
            </a:pathLst>
          </a:custGeom>
        </p:spPr>
        <p:txBody>
          <a:bodyPr/>
          <a:lstStyle>
            <a:lvl1pPr>
              <a:defRPr sz="1100">
                <a:latin typeface="Arial" panose="020B0604020202020204" pitchFamily="34" charset="0"/>
                <a:cs typeface="Arial" panose="020B0604020202020204" pitchFamily="34" charset="0"/>
              </a:defRPr>
            </a:lvl1pPr>
          </a:lstStyle>
          <a:p>
            <a:endParaRPr lang="de-AT" dirty="0"/>
          </a:p>
        </p:txBody>
      </p:sp>
      <p:sp>
        <p:nvSpPr>
          <p:cNvPr id="29" name="Ellipse 28"/>
          <p:cNvSpPr/>
          <p:nvPr userDrawn="1"/>
        </p:nvSpPr>
        <p:spPr>
          <a:xfrm>
            <a:off x="6384918" y="1536731"/>
            <a:ext cx="1427148" cy="1427148"/>
          </a:xfrm>
          <a:prstGeom prst="ellipse">
            <a:avLst/>
          </a:prstGeom>
          <a:noFill/>
          <a:ln w="57150" cmpd="dbl">
            <a:solidFill>
              <a:srgbClr val="0099FF"/>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de-AT" sz="1801">
              <a:effectLst/>
            </a:endParaRPr>
          </a:p>
        </p:txBody>
      </p:sp>
      <p:sp>
        <p:nvSpPr>
          <p:cNvPr id="30" name="Bildplatzhalter 6"/>
          <p:cNvSpPr>
            <a:spLocks noGrp="1"/>
          </p:cNvSpPr>
          <p:nvPr>
            <p:ph type="pic" sz="quarter" idx="27"/>
          </p:nvPr>
        </p:nvSpPr>
        <p:spPr>
          <a:xfrm>
            <a:off x="6421840" y="1574052"/>
            <a:ext cx="1350386" cy="1350392"/>
          </a:xfrm>
          <a:custGeom>
            <a:avLst/>
            <a:gdLst>
              <a:gd name="connsiteX0" fmla="*/ 0 w 1370013"/>
              <a:gd name="connsiteY0" fmla="*/ 0 h 1355725"/>
              <a:gd name="connsiteX1" fmla="*/ 1370013 w 1370013"/>
              <a:gd name="connsiteY1" fmla="*/ 0 h 1355725"/>
              <a:gd name="connsiteX2" fmla="*/ 1370013 w 1370013"/>
              <a:gd name="connsiteY2" fmla="*/ 1355725 h 1355725"/>
              <a:gd name="connsiteX3" fmla="*/ 0 w 1370013"/>
              <a:gd name="connsiteY3" fmla="*/ 1355725 h 1355725"/>
              <a:gd name="connsiteX4" fmla="*/ 0 w 1370013"/>
              <a:gd name="connsiteY4" fmla="*/ 0 h 1355725"/>
              <a:gd name="connsiteX0" fmla="*/ 0 w 1370013"/>
              <a:gd name="connsiteY0" fmla="*/ 0 h 1355725"/>
              <a:gd name="connsiteX1" fmla="*/ 1365250 w 1370013"/>
              <a:gd name="connsiteY1" fmla="*/ 723900 h 1355725"/>
              <a:gd name="connsiteX2" fmla="*/ 1370013 w 1370013"/>
              <a:gd name="connsiteY2" fmla="*/ 1355725 h 1355725"/>
              <a:gd name="connsiteX3" fmla="*/ 0 w 1370013"/>
              <a:gd name="connsiteY3" fmla="*/ 1355725 h 1355725"/>
              <a:gd name="connsiteX4" fmla="*/ 0 w 1370013"/>
              <a:gd name="connsiteY4" fmla="*/ 0 h 1355725"/>
              <a:gd name="connsiteX0" fmla="*/ 4763 w 1370013"/>
              <a:gd name="connsiteY0" fmla="*/ 0 h 641350"/>
              <a:gd name="connsiteX1" fmla="*/ 1365250 w 1370013"/>
              <a:gd name="connsiteY1" fmla="*/ 9525 h 641350"/>
              <a:gd name="connsiteX2" fmla="*/ 1370013 w 1370013"/>
              <a:gd name="connsiteY2" fmla="*/ 641350 h 641350"/>
              <a:gd name="connsiteX3" fmla="*/ 0 w 1370013"/>
              <a:gd name="connsiteY3" fmla="*/ 641350 h 641350"/>
              <a:gd name="connsiteX4" fmla="*/ 4763 w 1370013"/>
              <a:gd name="connsiteY4" fmla="*/ 0 h 641350"/>
              <a:gd name="connsiteX0" fmla="*/ 4763 w 1370013"/>
              <a:gd name="connsiteY0" fmla="*/ 595847 h 1237197"/>
              <a:gd name="connsiteX1" fmla="*/ 1365250 w 1370013"/>
              <a:gd name="connsiteY1" fmla="*/ 605372 h 1237197"/>
              <a:gd name="connsiteX2" fmla="*/ 1370013 w 1370013"/>
              <a:gd name="connsiteY2" fmla="*/ 1237197 h 1237197"/>
              <a:gd name="connsiteX3" fmla="*/ 0 w 1370013"/>
              <a:gd name="connsiteY3" fmla="*/ 1237197 h 1237197"/>
              <a:gd name="connsiteX4" fmla="*/ 4763 w 1370013"/>
              <a:gd name="connsiteY4" fmla="*/ 595847 h 1237197"/>
              <a:gd name="connsiteX0" fmla="*/ 4763 w 1370013"/>
              <a:gd name="connsiteY0" fmla="*/ 764647 h 1405997"/>
              <a:gd name="connsiteX1" fmla="*/ 1365250 w 1370013"/>
              <a:gd name="connsiteY1" fmla="*/ 774172 h 1405997"/>
              <a:gd name="connsiteX2" fmla="*/ 1370013 w 1370013"/>
              <a:gd name="connsiteY2" fmla="*/ 1405997 h 1405997"/>
              <a:gd name="connsiteX3" fmla="*/ 0 w 1370013"/>
              <a:gd name="connsiteY3" fmla="*/ 1405997 h 1405997"/>
              <a:gd name="connsiteX4" fmla="*/ 4763 w 1370013"/>
              <a:gd name="connsiteY4" fmla="*/ 764647 h 1405997"/>
              <a:gd name="connsiteX0" fmla="*/ 4763 w 1370013"/>
              <a:gd name="connsiteY0" fmla="*/ 716251 h 1357601"/>
              <a:gd name="connsiteX1" fmla="*/ 1365250 w 1370013"/>
              <a:gd name="connsiteY1" fmla="*/ 725776 h 1357601"/>
              <a:gd name="connsiteX2" fmla="*/ 1370013 w 1370013"/>
              <a:gd name="connsiteY2" fmla="*/ 1357601 h 1357601"/>
              <a:gd name="connsiteX3" fmla="*/ 0 w 1370013"/>
              <a:gd name="connsiteY3" fmla="*/ 1357601 h 1357601"/>
              <a:gd name="connsiteX4" fmla="*/ 4763 w 1370013"/>
              <a:gd name="connsiteY4" fmla="*/ 716251 h 1357601"/>
              <a:gd name="connsiteX0" fmla="*/ 211 w 1374986"/>
              <a:gd name="connsiteY0" fmla="*/ 716251 h 1357601"/>
              <a:gd name="connsiteX1" fmla="*/ 1370223 w 1374986"/>
              <a:gd name="connsiteY1" fmla="*/ 725776 h 1357601"/>
              <a:gd name="connsiteX2" fmla="*/ 1374986 w 1374986"/>
              <a:gd name="connsiteY2" fmla="*/ 1357601 h 1357601"/>
              <a:gd name="connsiteX3" fmla="*/ 4973 w 1374986"/>
              <a:gd name="connsiteY3" fmla="*/ 1357601 h 1357601"/>
              <a:gd name="connsiteX4" fmla="*/ 211 w 1374986"/>
              <a:gd name="connsiteY4" fmla="*/ 716251 h 1357601"/>
              <a:gd name="connsiteX0" fmla="*/ 0 w 1374775"/>
              <a:gd name="connsiteY0" fmla="*/ 716251 h 1357601"/>
              <a:gd name="connsiteX1" fmla="*/ 1370012 w 1374775"/>
              <a:gd name="connsiteY1" fmla="*/ 725776 h 1357601"/>
              <a:gd name="connsiteX2" fmla="*/ 1374775 w 1374775"/>
              <a:gd name="connsiteY2" fmla="*/ 1357601 h 1357601"/>
              <a:gd name="connsiteX3" fmla="*/ 4762 w 1374775"/>
              <a:gd name="connsiteY3" fmla="*/ 1357601 h 1357601"/>
              <a:gd name="connsiteX4" fmla="*/ 0 w 1374775"/>
              <a:gd name="connsiteY4" fmla="*/ 716251 h 1357601"/>
              <a:gd name="connsiteX0" fmla="*/ 0 w 1374775"/>
              <a:gd name="connsiteY0" fmla="*/ 686229 h 1327579"/>
              <a:gd name="connsiteX1" fmla="*/ 1370012 w 1374775"/>
              <a:gd name="connsiteY1" fmla="*/ 695754 h 1327579"/>
              <a:gd name="connsiteX2" fmla="*/ 1374775 w 1374775"/>
              <a:gd name="connsiteY2" fmla="*/ 1327579 h 1327579"/>
              <a:gd name="connsiteX3" fmla="*/ 4762 w 1374775"/>
              <a:gd name="connsiteY3" fmla="*/ 1327579 h 1327579"/>
              <a:gd name="connsiteX4" fmla="*/ 0 w 1374775"/>
              <a:gd name="connsiteY4" fmla="*/ 686229 h 1327579"/>
              <a:gd name="connsiteX0" fmla="*/ 0 w 1375266"/>
              <a:gd name="connsiteY0" fmla="*/ 707643 h 1348993"/>
              <a:gd name="connsiteX1" fmla="*/ 1370012 w 1375266"/>
              <a:gd name="connsiteY1" fmla="*/ 717168 h 1348993"/>
              <a:gd name="connsiteX2" fmla="*/ 1374775 w 1375266"/>
              <a:gd name="connsiteY2" fmla="*/ 1348993 h 1348993"/>
              <a:gd name="connsiteX3" fmla="*/ 4762 w 1375266"/>
              <a:gd name="connsiteY3" fmla="*/ 1348993 h 1348993"/>
              <a:gd name="connsiteX4" fmla="*/ 0 w 1375266"/>
              <a:gd name="connsiteY4" fmla="*/ 707643 h 1348993"/>
              <a:gd name="connsiteX0" fmla="*/ 0 w 1375506"/>
              <a:gd name="connsiteY0" fmla="*/ 713559 h 1354909"/>
              <a:gd name="connsiteX1" fmla="*/ 1370012 w 1375506"/>
              <a:gd name="connsiteY1" fmla="*/ 723084 h 1354909"/>
              <a:gd name="connsiteX2" fmla="*/ 1374775 w 1375506"/>
              <a:gd name="connsiteY2" fmla="*/ 1354909 h 1354909"/>
              <a:gd name="connsiteX3" fmla="*/ 4762 w 1375506"/>
              <a:gd name="connsiteY3" fmla="*/ 1354909 h 1354909"/>
              <a:gd name="connsiteX4" fmla="*/ 0 w 1375506"/>
              <a:gd name="connsiteY4" fmla="*/ 713559 h 1354909"/>
              <a:gd name="connsiteX0" fmla="*/ 0 w 1375468"/>
              <a:gd name="connsiteY0" fmla="*/ 697806 h 1339156"/>
              <a:gd name="connsiteX1" fmla="*/ 1370012 w 1375468"/>
              <a:gd name="connsiteY1" fmla="*/ 707331 h 1339156"/>
              <a:gd name="connsiteX2" fmla="*/ 1374775 w 1375468"/>
              <a:gd name="connsiteY2" fmla="*/ 1339156 h 1339156"/>
              <a:gd name="connsiteX3" fmla="*/ 4762 w 1375468"/>
              <a:gd name="connsiteY3" fmla="*/ 1339156 h 1339156"/>
              <a:gd name="connsiteX4" fmla="*/ 0 w 1375468"/>
              <a:gd name="connsiteY4" fmla="*/ 697806 h 1339156"/>
              <a:gd name="connsiteX0" fmla="*/ 0 w 1375430"/>
              <a:gd name="connsiteY0" fmla="*/ 705673 h 1347023"/>
              <a:gd name="connsiteX1" fmla="*/ 1370012 w 1375430"/>
              <a:gd name="connsiteY1" fmla="*/ 715198 h 1347023"/>
              <a:gd name="connsiteX2" fmla="*/ 1374775 w 1375430"/>
              <a:gd name="connsiteY2" fmla="*/ 1347023 h 1347023"/>
              <a:gd name="connsiteX3" fmla="*/ 4762 w 1375430"/>
              <a:gd name="connsiteY3" fmla="*/ 1347023 h 1347023"/>
              <a:gd name="connsiteX4" fmla="*/ 0 w 1375430"/>
              <a:gd name="connsiteY4" fmla="*/ 705673 h 1347023"/>
              <a:gd name="connsiteX0" fmla="*/ 0 w 1375929"/>
              <a:gd name="connsiteY0" fmla="*/ 701030 h 1342380"/>
              <a:gd name="connsiteX1" fmla="*/ 1370012 w 1375929"/>
              <a:gd name="connsiteY1" fmla="*/ 710555 h 1342380"/>
              <a:gd name="connsiteX2" fmla="*/ 1374775 w 1375929"/>
              <a:gd name="connsiteY2" fmla="*/ 1342380 h 1342380"/>
              <a:gd name="connsiteX3" fmla="*/ 4762 w 1375929"/>
              <a:gd name="connsiteY3" fmla="*/ 1342380 h 1342380"/>
              <a:gd name="connsiteX4" fmla="*/ 0 w 1375929"/>
              <a:gd name="connsiteY4" fmla="*/ 701030 h 1342380"/>
              <a:gd name="connsiteX0" fmla="*/ 0 w 1376120"/>
              <a:gd name="connsiteY0" fmla="*/ 701030 h 1342380"/>
              <a:gd name="connsiteX1" fmla="*/ 1370012 w 1376120"/>
              <a:gd name="connsiteY1" fmla="*/ 710555 h 1342380"/>
              <a:gd name="connsiteX2" fmla="*/ 1374775 w 1376120"/>
              <a:gd name="connsiteY2" fmla="*/ 1342380 h 1342380"/>
              <a:gd name="connsiteX3" fmla="*/ 4762 w 1376120"/>
              <a:gd name="connsiteY3" fmla="*/ 1342380 h 1342380"/>
              <a:gd name="connsiteX4" fmla="*/ 0 w 1376120"/>
              <a:gd name="connsiteY4" fmla="*/ 701030 h 1342380"/>
              <a:gd name="connsiteX0" fmla="*/ 0 w 1376120"/>
              <a:gd name="connsiteY0" fmla="*/ 701030 h 1342380"/>
              <a:gd name="connsiteX1" fmla="*/ 1370012 w 1376120"/>
              <a:gd name="connsiteY1" fmla="*/ 710555 h 1342380"/>
              <a:gd name="connsiteX2" fmla="*/ 1374775 w 1376120"/>
              <a:gd name="connsiteY2" fmla="*/ 1342380 h 1342380"/>
              <a:gd name="connsiteX3" fmla="*/ 4762 w 1376120"/>
              <a:gd name="connsiteY3" fmla="*/ 735226 h 1342380"/>
              <a:gd name="connsiteX4" fmla="*/ 0 w 1376120"/>
              <a:gd name="connsiteY4" fmla="*/ 701030 h 1342380"/>
              <a:gd name="connsiteX0" fmla="*/ 0 w 1376120"/>
              <a:gd name="connsiteY0" fmla="*/ 701030 h 1342380"/>
              <a:gd name="connsiteX1" fmla="*/ 1370012 w 1376120"/>
              <a:gd name="connsiteY1" fmla="*/ 710555 h 1342380"/>
              <a:gd name="connsiteX2" fmla="*/ 1374775 w 1376120"/>
              <a:gd name="connsiteY2" fmla="*/ 1342380 h 1342380"/>
              <a:gd name="connsiteX3" fmla="*/ 4762 w 1376120"/>
              <a:gd name="connsiteY3" fmla="*/ 735226 h 1342380"/>
              <a:gd name="connsiteX4" fmla="*/ 0 w 1376120"/>
              <a:gd name="connsiteY4" fmla="*/ 701030 h 1342380"/>
              <a:gd name="connsiteX0" fmla="*/ 0 w 1376120"/>
              <a:gd name="connsiteY0" fmla="*/ 701030 h 1093683"/>
              <a:gd name="connsiteX1" fmla="*/ 1370012 w 1376120"/>
              <a:gd name="connsiteY1" fmla="*/ 710555 h 1093683"/>
              <a:gd name="connsiteX2" fmla="*/ 1365119 w 1376120"/>
              <a:gd name="connsiteY2" fmla="*/ 744713 h 1093683"/>
              <a:gd name="connsiteX3" fmla="*/ 4762 w 1376120"/>
              <a:gd name="connsiteY3" fmla="*/ 735226 h 1093683"/>
              <a:gd name="connsiteX4" fmla="*/ 0 w 1376120"/>
              <a:gd name="connsiteY4" fmla="*/ 701030 h 1093683"/>
              <a:gd name="connsiteX0" fmla="*/ 0 w 1376120"/>
              <a:gd name="connsiteY0" fmla="*/ 701030 h 1329471"/>
              <a:gd name="connsiteX1" fmla="*/ 1370012 w 1376120"/>
              <a:gd name="connsiteY1" fmla="*/ 710555 h 1329471"/>
              <a:gd name="connsiteX2" fmla="*/ 1365119 w 1376120"/>
              <a:gd name="connsiteY2" fmla="*/ 744713 h 1329471"/>
              <a:gd name="connsiteX3" fmla="*/ 4762 w 1376120"/>
              <a:gd name="connsiteY3" fmla="*/ 735226 h 1329471"/>
              <a:gd name="connsiteX4" fmla="*/ 0 w 1376120"/>
              <a:gd name="connsiteY4" fmla="*/ 701030 h 1329471"/>
              <a:gd name="connsiteX0" fmla="*/ 0 w 1376120"/>
              <a:gd name="connsiteY0" fmla="*/ 701030 h 1325703"/>
              <a:gd name="connsiteX1" fmla="*/ 1370012 w 1376120"/>
              <a:gd name="connsiteY1" fmla="*/ 710555 h 1325703"/>
              <a:gd name="connsiteX2" fmla="*/ 1365119 w 1376120"/>
              <a:gd name="connsiteY2" fmla="*/ 744713 h 1325703"/>
              <a:gd name="connsiteX3" fmla="*/ 4762 w 1376120"/>
              <a:gd name="connsiteY3" fmla="*/ 735226 h 1325703"/>
              <a:gd name="connsiteX4" fmla="*/ 0 w 1376120"/>
              <a:gd name="connsiteY4" fmla="*/ 701030 h 1325703"/>
              <a:gd name="connsiteX0" fmla="*/ 4894 w 1371402"/>
              <a:gd name="connsiteY0" fmla="*/ 685781 h 1348401"/>
              <a:gd name="connsiteX1" fmla="*/ 1365250 w 1371402"/>
              <a:gd name="connsiteY1" fmla="*/ 733253 h 1348401"/>
              <a:gd name="connsiteX2" fmla="*/ 1360357 w 1371402"/>
              <a:gd name="connsiteY2" fmla="*/ 767411 h 1348401"/>
              <a:gd name="connsiteX3" fmla="*/ 0 w 1371402"/>
              <a:gd name="connsiteY3" fmla="*/ 757924 h 1348401"/>
              <a:gd name="connsiteX4" fmla="*/ 4894 w 1371402"/>
              <a:gd name="connsiteY4" fmla="*/ 685781 h 1348401"/>
              <a:gd name="connsiteX0" fmla="*/ 4894 w 1371007"/>
              <a:gd name="connsiteY0" fmla="*/ 628517 h 1291137"/>
              <a:gd name="connsiteX1" fmla="*/ 1365250 w 1371007"/>
              <a:gd name="connsiteY1" fmla="*/ 675989 h 1291137"/>
              <a:gd name="connsiteX2" fmla="*/ 1360357 w 1371007"/>
              <a:gd name="connsiteY2" fmla="*/ 710147 h 1291137"/>
              <a:gd name="connsiteX3" fmla="*/ 0 w 1371007"/>
              <a:gd name="connsiteY3" fmla="*/ 700660 h 1291137"/>
              <a:gd name="connsiteX4" fmla="*/ 4894 w 1371007"/>
              <a:gd name="connsiteY4" fmla="*/ 628517 h 1291137"/>
              <a:gd name="connsiteX0" fmla="*/ 4894 w 1369587"/>
              <a:gd name="connsiteY0" fmla="*/ 660164 h 1322784"/>
              <a:gd name="connsiteX1" fmla="*/ 1365250 w 1369587"/>
              <a:gd name="connsiteY1" fmla="*/ 707636 h 1322784"/>
              <a:gd name="connsiteX2" fmla="*/ 1360357 w 1369587"/>
              <a:gd name="connsiteY2" fmla="*/ 741794 h 1322784"/>
              <a:gd name="connsiteX3" fmla="*/ 0 w 1369587"/>
              <a:gd name="connsiteY3" fmla="*/ 732307 h 1322784"/>
              <a:gd name="connsiteX4" fmla="*/ 4894 w 1369587"/>
              <a:gd name="connsiteY4" fmla="*/ 660164 h 1322784"/>
              <a:gd name="connsiteX0" fmla="*/ 9722 w 1369602"/>
              <a:gd name="connsiteY0" fmla="*/ 660164 h 1322784"/>
              <a:gd name="connsiteX1" fmla="*/ 1365250 w 1369602"/>
              <a:gd name="connsiteY1" fmla="*/ 707636 h 1322784"/>
              <a:gd name="connsiteX2" fmla="*/ 1360357 w 1369602"/>
              <a:gd name="connsiteY2" fmla="*/ 741794 h 1322784"/>
              <a:gd name="connsiteX3" fmla="*/ 0 w 1369602"/>
              <a:gd name="connsiteY3" fmla="*/ 732307 h 1322784"/>
              <a:gd name="connsiteX4" fmla="*/ 9722 w 1369602"/>
              <a:gd name="connsiteY4" fmla="*/ 660164 h 1322784"/>
              <a:gd name="connsiteX0" fmla="*/ 66 w 1359946"/>
              <a:gd name="connsiteY0" fmla="*/ 660164 h 1322784"/>
              <a:gd name="connsiteX1" fmla="*/ 1355594 w 1359946"/>
              <a:gd name="connsiteY1" fmla="*/ 707636 h 1322784"/>
              <a:gd name="connsiteX2" fmla="*/ 1350701 w 1359946"/>
              <a:gd name="connsiteY2" fmla="*/ 741794 h 1322784"/>
              <a:gd name="connsiteX3" fmla="*/ 0 w 1359946"/>
              <a:gd name="connsiteY3" fmla="*/ 732307 h 1322784"/>
              <a:gd name="connsiteX4" fmla="*/ 66 w 1359946"/>
              <a:gd name="connsiteY4" fmla="*/ 660164 h 1322784"/>
              <a:gd name="connsiteX0" fmla="*/ 66 w 1388823"/>
              <a:gd name="connsiteY0" fmla="*/ 668497 h 1331117"/>
              <a:gd name="connsiteX1" fmla="*/ 1384561 w 1388823"/>
              <a:gd name="connsiteY1" fmla="*/ 696995 h 1331117"/>
              <a:gd name="connsiteX2" fmla="*/ 1350701 w 1388823"/>
              <a:gd name="connsiteY2" fmla="*/ 750127 h 1331117"/>
              <a:gd name="connsiteX3" fmla="*/ 0 w 1388823"/>
              <a:gd name="connsiteY3" fmla="*/ 740640 h 1331117"/>
              <a:gd name="connsiteX4" fmla="*/ 66 w 1388823"/>
              <a:gd name="connsiteY4" fmla="*/ 668497 h 1331117"/>
              <a:gd name="connsiteX0" fmla="*/ 66 w 1388823"/>
              <a:gd name="connsiteY0" fmla="*/ 668497 h 1423145"/>
              <a:gd name="connsiteX1" fmla="*/ 1384561 w 1388823"/>
              <a:gd name="connsiteY1" fmla="*/ 696995 h 1423145"/>
              <a:gd name="connsiteX2" fmla="*/ 1316907 w 1388823"/>
              <a:gd name="connsiteY2" fmla="*/ 935120 h 1423145"/>
              <a:gd name="connsiteX3" fmla="*/ 0 w 1388823"/>
              <a:gd name="connsiteY3" fmla="*/ 740640 h 1423145"/>
              <a:gd name="connsiteX4" fmla="*/ 66 w 1388823"/>
              <a:gd name="connsiteY4" fmla="*/ 668497 h 1423145"/>
              <a:gd name="connsiteX0" fmla="*/ 66 w 1388823"/>
              <a:gd name="connsiteY0" fmla="*/ 668497 h 1423145"/>
              <a:gd name="connsiteX1" fmla="*/ 1384561 w 1388823"/>
              <a:gd name="connsiteY1" fmla="*/ 696995 h 1423145"/>
              <a:gd name="connsiteX2" fmla="*/ 1316907 w 1388823"/>
              <a:gd name="connsiteY2" fmla="*/ 935120 h 1423145"/>
              <a:gd name="connsiteX3" fmla="*/ 0 w 1388823"/>
              <a:gd name="connsiteY3" fmla="*/ 740640 h 1423145"/>
              <a:gd name="connsiteX4" fmla="*/ 66 w 1388823"/>
              <a:gd name="connsiteY4" fmla="*/ 668497 h 1423145"/>
              <a:gd name="connsiteX0" fmla="*/ 66 w 1388823"/>
              <a:gd name="connsiteY0" fmla="*/ 668497 h 1425722"/>
              <a:gd name="connsiteX1" fmla="*/ 1384561 w 1388823"/>
              <a:gd name="connsiteY1" fmla="*/ 696995 h 1425722"/>
              <a:gd name="connsiteX2" fmla="*/ 1336218 w 1388823"/>
              <a:gd name="connsiteY2" fmla="*/ 939864 h 1425722"/>
              <a:gd name="connsiteX3" fmla="*/ 0 w 1388823"/>
              <a:gd name="connsiteY3" fmla="*/ 740640 h 1425722"/>
              <a:gd name="connsiteX4" fmla="*/ 66 w 1388823"/>
              <a:gd name="connsiteY4" fmla="*/ 668497 h 1425722"/>
              <a:gd name="connsiteX0" fmla="*/ 66 w 1388823"/>
              <a:gd name="connsiteY0" fmla="*/ 668497 h 1425722"/>
              <a:gd name="connsiteX1" fmla="*/ 1384561 w 1388823"/>
              <a:gd name="connsiteY1" fmla="*/ 696995 h 1425722"/>
              <a:gd name="connsiteX2" fmla="*/ 1336218 w 1388823"/>
              <a:gd name="connsiteY2" fmla="*/ 939864 h 1425722"/>
              <a:gd name="connsiteX3" fmla="*/ 0 w 1388823"/>
              <a:gd name="connsiteY3" fmla="*/ 740640 h 1425722"/>
              <a:gd name="connsiteX4" fmla="*/ 66 w 1388823"/>
              <a:gd name="connsiteY4" fmla="*/ 668497 h 1425722"/>
              <a:gd name="connsiteX0" fmla="*/ 66 w 1388823"/>
              <a:gd name="connsiteY0" fmla="*/ 668497 h 1357878"/>
              <a:gd name="connsiteX1" fmla="*/ 1384561 w 1388823"/>
              <a:gd name="connsiteY1" fmla="*/ 696995 h 1357878"/>
              <a:gd name="connsiteX2" fmla="*/ 1336218 w 1388823"/>
              <a:gd name="connsiteY2" fmla="*/ 939864 h 1357878"/>
              <a:gd name="connsiteX3" fmla="*/ 0 w 1388823"/>
              <a:gd name="connsiteY3" fmla="*/ 740640 h 1357878"/>
              <a:gd name="connsiteX4" fmla="*/ 66 w 1388823"/>
              <a:gd name="connsiteY4" fmla="*/ 668497 h 1357878"/>
              <a:gd name="connsiteX0" fmla="*/ 4893 w 1393650"/>
              <a:gd name="connsiteY0" fmla="*/ 668497 h 1394664"/>
              <a:gd name="connsiteX1" fmla="*/ 1389388 w 1393650"/>
              <a:gd name="connsiteY1" fmla="*/ 696995 h 1394664"/>
              <a:gd name="connsiteX2" fmla="*/ 1341045 w 1393650"/>
              <a:gd name="connsiteY2" fmla="*/ 939864 h 1394664"/>
              <a:gd name="connsiteX3" fmla="*/ 0 w 1393650"/>
              <a:gd name="connsiteY3" fmla="*/ 811792 h 1394664"/>
              <a:gd name="connsiteX4" fmla="*/ 4893 w 1393650"/>
              <a:gd name="connsiteY4" fmla="*/ 668497 h 1394664"/>
              <a:gd name="connsiteX0" fmla="*/ 4893 w 1393650"/>
              <a:gd name="connsiteY0" fmla="*/ 668497 h 1354383"/>
              <a:gd name="connsiteX1" fmla="*/ 1389388 w 1393650"/>
              <a:gd name="connsiteY1" fmla="*/ 696995 h 1354383"/>
              <a:gd name="connsiteX2" fmla="*/ 1341045 w 1393650"/>
              <a:gd name="connsiteY2" fmla="*/ 939864 h 1354383"/>
              <a:gd name="connsiteX3" fmla="*/ 0 w 1393650"/>
              <a:gd name="connsiteY3" fmla="*/ 811792 h 1354383"/>
              <a:gd name="connsiteX4" fmla="*/ 4893 w 1393650"/>
              <a:gd name="connsiteY4" fmla="*/ 668497 h 1354383"/>
              <a:gd name="connsiteX0" fmla="*/ 5330 w 1394087"/>
              <a:gd name="connsiteY0" fmla="*/ 668497 h 1354383"/>
              <a:gd name="connsiteX1" fmla="*/ 1389825 w 1394087"/>
              <a:gd name="connsiteY1" fmla="*/ 696995 h 1354383"/>
              <a:gd name="connsiteX2" fmla="*/ 1341482 w 1394087"/>
              <a:gd name="connsiteY2" fmla="*/ 939864 h 1354383"/>
              <a:gd name="connsiteX3" fmla="*/ 437 w 1394087"/>
              <a:gd name="connsiteY3" fmla="*/ 811792 h 1354383"/>
              <a:gd name="connsiteX4" fmla="*/ 5330 w 1394087"/>
              <a:gd name="connsiteY4" fmla="*/ 668497 h 1354383"/>
              <a:gd name="connsiteX0" fmla="*/ 0 w 1408010"/>
              <a:gd name="connsiteY0" fmla="*/ 654008 h 1373097"/>
              <a:gd name="connsiteX1" fmla="*/ 1403806 w 1408010"/>
              <a:gd name="connsiteY1" fmla="*/ 715709 h 1373097"/>
              <a:gd name="connsiteX2" fmla="*/ 1355463 w 1408010"/>
              <a:gd name="connsiteY2" fmla="*/ 958578 h 1373097"/>
              <a:gd name="connsiteX3" fmla="*/ 14418 w 1408010"/>
              <a:gd name="connsiteY3" fmla="*/ 830506 h 1373097"/>
              <a:gd name="connsiteX4" fmla="*/ 0 w 1408010"/>
              <a:gd name="connsiteY4" fmla="*/ 654008 h 1373097"/>
              <a:gd name="connsiteX0" fmla="*/ 0 w 1408096"/>
              <a:gd name="connsiteY0" fmla="*/ 640544 h 1359633"/>
              <a:gd name="connsiteX1" fmla="*/ 1403806 w 1408096"/>
              <a:gd name="connsiteY1" fmla="*/ 702245 h 1359633"/>
              <a:gd name="connsiteX2" fmla="*/ 1355463 w 1408096"/>
              <a:gd name="connsiteY2" fmla="*/ 945114 h 1359633"/>
              <a:gd name="connsiteX3" fmla="*/ 14418 w 1408096"/>
              <a:gd name="connsiteY3" fmla="*/ 817042 h 1359633"/>
              <a:gd name="connsiteX4" fmla="*/ 0 w 1408096"/>
              <a:gd name="connsiteY4" fmla="*/ 640544 h 1359633"/>
              <a:gd name="connsiteX0" fmla="*/ 0 w 1404766"/>
              <a:gd name="connsiteY0" fmla="*/ 643774 h 1362863"/>
              <a:gd name="connsiteX1" fmla="*/ 1403806 w 1404766"/>
              <a:gd name="connsiteY1" fmla="*/ 705475 h 1362863"/>
              <a:gd name="connsiteX2" fmla="*/ 1355463 w 1404766"/>
              <a:gd name="connsiteY2" fmla="*/ 948344 h 1362863"/>
              <a:gd name="connsiteX3" fmla="*/ 14418 w 1404766"/>
              <a:gd name="connsiteY3" fmla="*/ 820272 h 1362863"/>
              <a:gd name="connsiteX4" fmla="*/ 0 w 1404766"/>
              <a:gd name="connsiteY4" fmla="*/ 643774 h 1362863"/>
              <a:gd name="connsiteX0" fmla="*/ 0 w 1399638"/>
              <a:gd name="connsiteY0" fmla="*/ 642622 h 1361711"/>
              <a:gd name="connsiteX1" fmla="*/ 1398433 w 1399638"/>
              <a:gd name="connsiteY1" fmla="*/ 706963 h 1361711"/>
              <a:gd name="connsiteX2" fmla="*/ 1355463 w 1399638"/>
              <a:gd name="connsiteY2" fmla="*/ 947192 h 1361711"/>
              <a:gd name="connsiteX3" fmla="*/ 14418 w 1399638"/>
              <a:gd name="connsiteY3" fmla="*/ 819120 h 1361711"/>
              <a:gd name="connsiteX4" fmla="*/ 0 w 1399638"/>
              <a:gd name="connsiteY4" fmla="*/ 642622 h 1361711"/>
              <a:gd name="connsiteX0" fmla="*/ 0 w 1400799"/>
              <a:gd name="connsiteY0" fmla="*/ 642622 h 1361711"/>
              <a:gd name="connsiteX1" fmla="*/ 1398433 w 1400799"/>
              <a:gd name="connsiteY1" fmla="*/ 706963 h 1361711"/>
              <a:gd name="connsiteX2" fmla="*/ 1355463 w 1400799"/>
              <a:gd name="connsiteY2" fmla="*/ 947192 h 1361711"/>
              <a:gd name="connsiteX3" fmla="*/ 14418 w 1400799"/>
              <a:gd name="connsiteY3" fmla="*/ 819120 h 1361711"/>
              <a:gd name="connsiteX4" fmla="*/ 0 w 1400799"/>
              <a:gd name="connsiteY4" fmla="*/ 642622 h 1361711"/>
              <a:gd name="connsiteX0" fmla="*/ 0 w 1400799"/>
              <a:gd name="connsiteY0" fmla="*/ 642622 h 1360734"/>
              <a:gd name="connsiteX1" fmla="*/ 1398433 w 1400799"/>
              <a:gd name="connsiteY1" fmla="*/ 706963 h 1360734"/>
              <a:gd name="connsiteX2" fmla="*/ 1355463 w 1400799"/>
              <a:gd name="connsiteY2" fmla="*/ 947192 h 1360734"/>
              <a:gd name="connsiteX3" fmla="*/ 14418 w 1400799"/>
              <a:gd name="connsiteY3" fmla="*/ 819120 h 1360734"/>
              <a:gd name="connsiteX4" fmla="*/ 0 w 1400799"/>
              <a:gd name="connsiteY4" fmla="*/ 642622 h 1360734"/>
              <a:gd name="connsiteX0" fmla="*/ 0 w 1400799"/>
              <a:gd name="connsiteY0" fmla="*/ 642622 h 1347487"/>
              <a:gd name="connsiteX1" fmla="*/ 1398433 w 1400799"/>
              <a:gd name="connsiteY1" fmla="*/ 706963 h 1347487"/>
              <a:gd name="connsiteX2" fmla="*/ 1355463 w 1400799"/>
              <a:gd name="connsiteY2" fmla="*/ 947192 h 1347487"/>
              <a:gd name="connsiteX3" fmla="*/ 17104 w 1400799"/>
              <a:gd name="connsiteY3" fmla="*/ 792723 h 1347487"/>
              <a:gd name="connsiteX4" fmla="*/ 0 w 1400799"/>
              <a:gd name="connsiteY4" fmla="*/ 642622 h 1347487"/>
              <a:gd name="connsiteX0" fmla="*/ 0 w 1400799"/>
              <a:gd name="connsiteY0" fmla="*/ 642622 h 1356367"/>
              <a:gd name="connsiteX1" fmla="*/ 1398433 w 1400799"/>
              <a:gd name="connsiteY1" fmla="*/ 706963 h 1356367"/>
              <a:gd name="connsiteX2" fmla="*/ 1355463 w 1400799"/>
              <a:gd name="connsiteY2" fmla="*/ 947192 h 1356367"/>
              <a:gd name="connsiteX3" fmla="*/ 17104 w 1400799"/>
              <a:gd name="connsiteY3" fmla="*/ 792723 h 1356367"/>
              <a:gd name="connsiteX4" fmla="*/ 0 w 1400799"/>
              <a:gd name="connsiteY4" fmla="*/ 642622 h 1356367"/>
              <a:gd name="connsiteX0" fmla="*/ 12758 w 1384003"/>
              <a:gd name="connsiteY0" fmla="*/ 580396 h 1447249"/>
              <a:gd name="connsiteX1" fmla="*/ 1381637 w 1384003"/>
              <a:gd name="connsiteY1" fmla="*/ 797845 h 1447249"/>
              <a:gd name="connsiteX2" fmla="*/ 1338667 w 1384003"/>
              <a:gd name="connsiteY2" fmla="*/ 1038074 h 1447249"/>
              <a:gd name="connsiteX3" fmla="*/ 308 w 1384003"/>
              <a:gd name="connsiteY3" fmla="*/ 883605 h 1447249"/>
              <a:gd name="connsiteX4" fmla="*/ 12758 w 1384003"/>
              <a:gd name="connsiteY4" fmla="*/ 580396 h 1447249"/>
              <a:gd name="connsiteX0" fmla="*/ 13072 w 1384317"/>
              <a:gd name="connsiteY0" fmla="*/ 580396 h 1447249"/>
              <a:gd name="connsiteX1" fmla="*/ 1381951 w 1384317"/>
              <a:gd name="connsiteY1" fmla="*/ 797845 h 1447249"/>
              <a:gd name="connsiteX2" fmla="*/ 1338981 w 1384317"/>
              <a:gd name="connsiteY2" fmla="*/ 1038074 h 1447249"/>
              <a:gd name="connsiteX3" fmla="*/ 622 w 1384317"/>
              <a:gd name="connsiteY3" fmla="*/ 883605 h 1447249"/>
              <a:gd name="connsiteX4" fmla="*/ 13072 w 1384317"/>
              <a:gd name="connsiteY4" fmla="*/ 580396 h 1447249"/>
              <a:gd name="connsiteX0" fmla="*/ 26189 w 1383999"/>
              <a:gd name="connsiteY0" fmla="*/ 575445 h 1455497"/>
              <a:gd name="connsiteX1" fmla="*/ 1381633 w 1383999"/>
              <a:gd name="connsiteY1" fmla="*/ 806093 h 1455497"/>
              <a:gd name="connsiteX2" fmla="*/ 1338663 w 1383999"/>
              <a:gd name="connsiteY2" fmla="*/ 1046322 h 1455497"/>
              <a:gd name="connsiteX3" fmla="*/ 304 w 1383999"/>
              <a:gd name="connsiteY3" fmla="*/ 891853 h 1455497"/>
              <a:gd name="connsiteX4" fmla="*/ 26189 w 1383999"/>
              <a:gd name="connsiteY4" fmla="*/ 575445 h 1455497"/>
              <a:gd name="connsiteX0" fmla="*/ 26317 w 1384127"/>
              <a:gd name="connsiteY0" fmla="*/ 575445 h 1455497"/>
              <a:gd name="connsiteX1" fmla="*/ 1381761 w 1384127"/>
              <a:gd name="connsiteY1" fmla="*/ 806093 h 1455497"/>
              <a:gd name="connsiteX2" fmla="*/ 1338791 w 1384127"/>
              <a:gd name="connsiteY2" fmla="*/ 1046322 h 1455497"/>
              <a:gd name="connsiteX3" fmla="*/ 432 w 1384127"/>
              <a:gd name="connsiteY3" fmla="*/ 891853 h 1455497"/>
              <a:gd name="connsiteX4" fmla="*/ 26317 w 1384127"/>
              <a:gd name="connsiteY4" fmla="*/ 575445 h 1455497"/>
              <a:gd name="connsiteX0" fmla="*/ 26317 w 1384127"/>
              <a:gd name="connsiteY0" fmla="*/ 468636 h 1348688"/>
              <a:gd name="connsiteX1" fmla="*/ 1381761 w 1384127"/>
              <a:gd name="connsiteY1" fmla="*/ 699284 h 1348688"/>
              <a:gd name="connsiteX2" fmla="*/ 1338791 w 1384127"/>
              <a:gd name="connsiteY2" fmla="*/ 939513 h 1348688"/>
              <a:gd name="connsiteX3" fmla="*/ 432 w 1384127"/>
              <a:gd name="connsiteY3" fmla="*/ 785044 h 1348688"/>
              <a:gd name="connsiteX4" fmla="*/ 26317 w 1384127"/>
              <a:gd name="connsiteY4" fmla="*/ 468636 h 1348688"/>
              <a:gd name="connsiteX0" fmla="*/ 26317 w 1384127"/>
              <a:gd name="connsiteY0" fmla="*/ 474629 h 1354681"/>
              <a:gd name="connsiteX1" fmla="*/ 1381761 w 1384127"/>
              <a:gd name="connsiteY1" fmla="*/ 705277 h 1354681"/>
              <a:gd name="connsiteX2" fmla="*/ 1338791 w 1384127"/>
              <a:gd name="connsiteY2" fmla="*/ 945506 h 1354681"/>
              <a:gd name="connsiteX3" fmla="*/ 432 w 1384127"/>
              <a:gd name="connsiteY3" fmla="*/ 791037 h 1354681"/>
              <a:gd name="connsiteX4" fmla="*/ 26317 w 1384127"/>
              <a:gd name="connsiteY4" fmla="*/ 474629 h 1354681"/>
              <a:gd name="connsiteX0" fmla="*/ 26317 w 1384127"/>
              <a:gd name="connsiteY0" fmla="*/ 466934 h 1346986"/>
              <a:gd name="connsiteX1" fmla="*/ 1381761 w 1384127"/>
              <a:gd name="connsiteY1" fmla="*/ 697582 h 1346986"/>
              <a:gd name="connsiteX2" fmla="*/ 1338791 w 1384127"/>
              <a:gd name="connsiteY2" fmla="*/ 937811 h 1346986"/>
              <a:gd name="connsiteX3" fmla="*/ 432 w 1384127"/>
              <a:gd name="connsiteY3" fmla="*/ 783342 h 1346986"/>
              <a:gd name="connsiteX4" fmla="*/ 26317 w 1384127"/>
              <a:gd name="connsiteY4" fmla="*/ 466934 h 1346986"/>
              <a:gd name="connsiteX0" fmla="*/ 26317 w 1384127"/>
              <a:gd name="connsiteY0" fmla="*/ 463881 h 1343933"/>
              <a:gd name="connsiteX1" fmla="*/ 1381761 w 1384127"/>
              <a:gd name="connsiteY1" fmla="*/ 694529 h 1343933"/>
              <a:gd name="connsiteX2" fmla="*/ 1338791 w 1384127"/>
              <a:gd name="connsiteY2" fmla="*/ 934758 h 1343933"/>
              <a:gd name="connsiteX3" fmla="*/ 432 w 1384127"/>
              <a:gd name="connsiteY3" fmla="*/ 780289 h 1343933"/>
              <a:gd name="connsiteX4" fmla="*/ 26317 w 1384127"/>
              <a:gd name="connsiteY4" fmla="*/ 463881 h 1343933"/>
              <a:gd name="connsiteX0" fmla="*/ 26317 w 1395853"/>
              <a:gd name="connsiteY0" fmla="*/ 460078 h 1340130"/>
              <a:gd name="connsiteX1" fmla="*/ 1394912 w 1395853"/>
              <a:gd name="connsiteY1" fmla="*/ 700234 h 1340130"/>
              <a:gd name="connsiteX2" fmla="*/ 1338791 w 1395853"/>
              <a:gd name="connsiteY2" fmla="*/ 930955 h 1340130"/>
              <a:gd name="connsiteX3" fmla="*/ 432 w 1395853"/>
              <a:gd name="connsiteY3" fmla="*/ 776486 h 1340130"/>
              <a:gd name="connsiteX4" fmla="*/ 26317 w 1395853"/>
              <a:gd name="connsiteY4" fmla="*/ 460078 h 1340130"/>
              <a:gd name="connsiteX0" fmla="*/ 25885 w 1395421"/>
              <a:gd name="connsiteY0" fmla="*/ 460078 h 1340130"/>
              <a:gd name="connsiteX1" fmla="*/ 1394480 w 1395421"/>
              <a:gd name="connsiteY1" fmla="*/ 700234 h 1340130"/>
              <a:gd name="connsiteX2" fmla="*/ 1338359 w 1395421"/>
              <a:gd name="connsiteY2" fmla="*/ 930955 h 1340130"/>
              <a:gd name="connsiteX3" fmla="*/ 0 w 1395421"/>
              <a:gd name="connsiteY3" fmla="*/ 776486 h 1340130"/>
              <a:gd name="connsiteX4" fmla="*/ 25885 w 1395421"/>
              <a:gd name="connsiteY4" fmla="*/ 460078 h 1340130"/>
              <a:gd name="connsiteX0" fmla="*/ 42324 w 1395421"/>
              <a:gd name="connsiteY0" fmla="*/ 456316 h 1345876"/>
              <a:gd name="connsiteX1" fmla="*/ 1394480 w 1395421"/>
              <a:gd name="connsiteY1" fmla="*/ 705980 h 1345876"/>
              <a:gd name="connsiteX2" fmla="*/ 1338359 w 1395421"/>
              <a:gd name="connsiteY2" fmla="*/ 936701 h 1345876"/>
              <a:gd name="connsiteX3" fmla="*/ 0 w 1395421"/>
              <a:gd name="connsiteY3" fmla="*/ 782232 h 1345876"/>
              <a:gd name="connsiteX4" fmla="*/ 42324 w 1395421"/>
              <a:gd name="connsiteY4" fmla="*/ 456316 h 1345876"/>
              <a:gd name="connsiteX0" fmla="*/ 42324 w 1395421"/>
              <a:gd name="connsiteY0" fmla="*/ 460311 h 1349871"/>
              <a:gd name="connsiteX1" fmla="*/ 1394480 w 1395421"/>
              <a:gd name="connsiteY1" fmla="*/ 709975 h 1349871"/>
              <a:gd name="connsiteX2" fmla="*/ 1338359 w 1395421"/>
              <a:gd name="connsiteY2" fmla="*/ 940696 h 1349871"/>
              <a:gd name="connsiteX3" fmla="*/ 0 w 1395421"/>
              <a:gd name="connsiteY3" fmla="*/ 786227 h 1349871"/>
              <a:gd name="connsiteX4" fmla="*/ 42324 w 1395421"/>
              <a:gd name="connsiteY4" fmla="*/ 460311 h 1349871"/>
              <a:gd name="connsiteX0" fmla="*/ 42324 w 1395421"/>
              <a:gd name="connsiteY0" fmla="*/ 457648 h 1347208"/>
              <a:gd name="connsiteX1" fmla="*/ 1394480 w 1395421"/>
              <a:gd name="connsiteY1" fmla="*/ 707312 h 1347208"/>
              <a:gd name="connsiteX2" fmla="*/ 1338359 w 1395421"/>
              <a:gd name="connsiteY2" fmla="*/ 938033 h 1347208"/>
              <a:gd name="connsiteX3" fmla="*/ 0 w 1395421"/>
              <a:gd name="connsiteY3" fmla="*/ 783564 h 1347208"/>
              <a:gd name="connsiteX4" fmla="*/ 42324 w 1395421"/>
              <a:gd name="connsiteY4" fmla="*/ 457648 h 1347208"/>
              <a:gd name="connsiteX0" fmla="*/ 62050 w 1395421"/>
              <a:gd name="connsiteY0" fmla="*/ 455166 h 1351064"/>
              <a:gd name="connsiteX1" fmla="*/ 1394480 w 1395421"/>
              <a:gd name="connsiteY1" fmla="*/ 711168 h 1351064"/>
              <a:gd name="connsiteX2" fmla="*/ 1338359 w 1395421"/>
              <a:gd name="connsiteY2" fmla="*/ 941889 h 1351064"/>
              <a:gd name="connsiteX3" fmla="*/ 0 w 1395421"/>
              <a:gd name="connsiteY3" fmla="*/ 787420 h 1351064"/>
              <a:gd name="connsiteX4" fmla="*/ 62050 w 1395421"/>
              <a:gd name="connsiteY4" fmla="*/ 455166 h 1351064"/>
              <a:gd name="connsiteX0" fmla="*/ 62050 w 1395421"/>
              <a:gd name="connsiteY0" fmla="*/ 455166 h 1351064"/>
              <a:gd name="connsiteX1" fmla="*/ 1394480 w 1395421"/>
              <a:gd name="connsiteY1" fmla="*/ 711168 h 1351064"/>
              <a:gd name="connsiteX2" fmla="*/ 1338359 w 1395421"/>
              <a:gd name="connsiteY2" fmla="*/ 941889 h 1351064"/>
              <a:gd name="connsiteX3" fmla="*/ 0 w 1395421"/>
              <a:gd name="connsiteY3" fmla="*/ 787420 h 1351064"/>
              <a:gd name="connsiteX4" fmla="*/ 62050 w 1395421"/>
              <a:gd name="connsiteY4" fmla="*/ 455166 h 1351064"/>
              <a:gd name="connsiteX0" fmla="*/ 39036 w 1395421"/>
              <a:gd name="connsiteY0" fmla="*/ 447832 h 1362746"/>
              <a:gd name="connsiteX1" fmla="*/ 1394480 w 1395421"/>
              <a:gd name="connsiteY1" fmla="*/ 722850 h 1362746"/>
              <a:gd name="connsiteX2" fmla="*/ 1338359 w 1395421"/>
              <a:gd name="connsiteY2" fmla="*/ 953571 h 1362746"/>
              <a:gd name="connsiteX3" fmla="*/ 0 w 1395421"/>
              <a:gd name="connsiteY3" fmla="*/ 799102 h 1362746"/>
              <a:gd name="connsiteX4" fmla="*/ 39036 w 1395421"/>
              <a:gd name="connsiteY4" fmla="*/ 447832 h 1362746"/>
              <a:gd name="connsiteX0" fmla="*/ 39036 w 1395421"/>
              <a:gd name="connsiteY0" fmla="*/ 433087 h 1348001"/>
              <a:gd name="connsiteX1" fmla="*/ 1394480 w 1395421"/>
              <a:gd name="connsiteY1" fmla="*/ 708105 h 1348001"/>
              <a:gd name="connsiteX2" fmla="*/ 1338359 w 1395421"/>
              <a:gd name="connsiteY2" fmla="*/ 938826 h 1348001"/>
              <a:gd name="connsiteX3" fmla="*/ 0 w 1395421"/>
              <a:gd name="connsiteY3" fmla="*/ 784357 h 1348001"/>
              <a:gd name="connsiteX4" fmla="*/ 39036 w 1395421"/>
              <a:gd name="connsiteY4" fmla="*/ 433087 h 1348001"/>
              <a:gd name="connsiteX0" fmla="*/ 41940 w 1398325"/>
              <a:gd name="connsiteY0" fmla="*/ 433087 h 1348001"/>
              <a:gd name="connsiteX1" fmla="*/ 1397384 w 1398325"/>
              <a:gd name="connsiteY1" fmla="*/ 708105 h 1348001"/>
              <a:gd name="connsiteX2" fmla="*/ 1341263 w 1398325"/>
              <a:gd name="connsiteY2" fmla="*/ 938826 h 1348001"/>
              <a:gd name="connsiteX3" fmla="*/ 2904 w 1398325"/>
              <a:gd name="connsiteY3" fmla="*/ 784357 h 1348001"/>
              <a:gd name="connsiteX4" fmla="*/ 41940 w 1398325"/>
              <a:gd name="connsiteY4" fmla="*/ 433087 h 1348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8325" h="1348001">
                <a:moveTo>
                  <a:pt x="41940" y="433087"/>
                </a:moveTo>
                <a:cubicBezTo>
                  <a:pt x="356074" y="-265149"/>
                  <a:pt x="1414477" y="-79963"/>
                  <a:pt x="1397384" y="708105"/>
                </a:cubicBezTo>
                <a:cubicBezTo>
                  <a:pt x="1401659" y="712808"/>
                  <a:pt x="1392780" y="808856"/>
                  <a:pt x="1341263" y="938826"/>
                </a:cubicBezTo>
                <a:cubicBezTo>
                  <a:pt x="1159695" y="1431081"/>
                  <a:pt x="216547" y="1589193"/>
                  <a:pt x="2904" y="784357"/>
                </a:cubicBezTo>
                <a:cubicBezTo>
                  <a:pt x="-6912" y="577148"/>
                  <a:pt x="8657" y="576976"/>
                  <a:pt x="41940" y="433087"/>
                </a:cubicBezTo>
                <a:close/>
              </a:path>
            </a:pathLst>
          </a:custGeom>
        </p:spPr>
        <p:txBody>
          <a:bodyPr/>
          <a:lstStyle>
            <a:lvl1pPr>
              <a:defRPr sz="1100">
                <a:latin typeface="Arial" panose="020B0604020202020204" pitchFamily="34" charset="0"/>
                <a:cs typeface="Arial" panose="020B0604020202020204" pitchFamily="34" charset="0"/>
              </a:defRPr>
            </a:lvl1pPr>
          </a:lstStyle>
          <a:p>
            <a:endParaRPr lang="de-AT" dirty="0"/>
          </a:p>
        </p:txBody>
      </p:sp>
      <p:sp>
        <p:nvSpPr>
          <p:cNvPr id="39" name="Ellipse 38"/>
          <p:cNvSpPr/>
          <p:nvPr userDrawn="1"/>
        </p:nvSpPr>
        <p:spPr>
          <a:xfrm>
            <a:off x="6421841" y="3180412"/>
            <a:ext cx="1427148" cy="1427148"/>
          </a:xfrm>
          <a:prstGeom prst="ellipse">
            <a:avLst/>
          </a:prstGeom>
          <a:noFill/>
          <a:ln w="57150" cmpd="dbl">
            <a:solidFill>
              <a:srgbClr val="0099FF"/>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de-AT" sz="1801">
              <a:effectLst/>
            </a:endParaRPr>
          </a:p>
        </p:txBody>
      </p:sp>
      <p:sp>
        <p:nvSpPr>
          <p:cNvPr id="40" name="Bildplatzhalter 6"/>
          <p:cNvSpPr>
            <a:spLocks noGrp="1"/>
          </p:cNvSpPr>
          <p:nvPr>
            <p:ph type="pic" sz="quarter" idx="28"/>
          </p:nvPr>
        </p:nvSpPr>
        <p:spPr>
          <a:xfrm>
            <a:off x="6458764" y="3217733"/>
            <a:ext cx="1350386" cy="1350392"/>
          </a:xfrm>
          <a:custGeom>
            <a:avLst/>
            <a:gdLst>
              <a:gd name="connsiteX0" fmla="*/ 0 w 1370013"/>
              <a:gd name="connsiteY0" fmla="*/ 0 h 1355725"/>
              <a:gd name="connsiteX1" fmla="*/ 1370013 w 1370013"/>
              <a:gd name="connsiteY1" fmla="*/ 0 h 1355725"/>
              <a:gd name="connsiteX2" fmla="*/ 1370013 w 1370013"/>
              <a:gd name="connsiteY2" fmla="*/ 1355725 h 1355725"/>
              <a:gd name="connsiteX3" fmla="*/ 0 w 1370013"/>
              <a:gd name="connsiteY3" fmla="*/ 1355725 h 1355725"/>
              <a:gd name="connsiteX4" fmla="*/ 0 w 1370013"/>
              <a:gd name="connsiteY4" fmla="*/ 0 h 1355725"/>
              <a:gd name="connsiteX0" fmla="*/ 0 w 1370013"/>
              <a:gd name="connsiteY0" fmla="*/ 0 h 1355725"/>
              <a:gd name="connsiteX1" fmla="*/ 1365250 w 1370013"/>
              <a:gd name="connsiteY1" fmla="*/ 723900 h 1355725"/>
              <a:gd name="connsiteX2" fmla="*/ 1370013 w 1370013"/>
              <a:gd name="connsiteY2" fmla="*/ 1355725 h 1355725"/>
              <a:gd name="connsiteX3" fmla="*/ 0 w 1370013"/>
              <a:gd name="connsiteY3" fmla="*/ 1355725 h 1355725"/>
              <a:gd name="connsiteX4" fmla="*/ 0 w 1370013"/>
              <a:gd name="connsiteY4" fmla="*/ 0 h 1355725"/>
              <a:gd name="connsiteX0" fmla="*/ 4763 w 1370013"/>
              <a:gd name="connsiteY0" fmla="*/ 0 h 641350"/>
              <a:gd name="connsiteX1" fmla="*/ 1365250 w 1370013"/>
              <a:gd name="connsiteY1" fmla="*/ 9525 h 641350"/>
              <a:gd name="connsiteX2" fmla="*/ 1370013 w 1370013"/>
              <a:gd name="connsiteY2" fmla="*/ 641350 h 641350"/>
              <a:gd name="connsiteX3" fmla="*/ 0 w 1370013"/>
              <a:gd name="connsiteY3" fmla="*/ 641350 h 641350"/>
              <a:gd name="connsiteX4" fmla="*/ 4763 w 1370013"/>
              <a:gd name="connsiteY4" fmla="*/ 0 h 641350"/>
              <a:gd name="connsiteX0" fmla="*/ 4763 w 1370013"/>
              <a:gd name="connsiteY0" fmla="*/ 595847 h 1237197"/>
              <a:gd name="connsiteX1" fmla="*/ 1365250 w 1370013"/>
              <a:gd name="connsiteY1" fmla="*/ 605372 h 1237197"/>
              <a:gd name="connsiteX2" fmla="*/ 1370013 w 1370013"/>
              <a:gd name="connsiteY2" fmla="*/ 1237197 h 1237197"/>
              <a:gd name="connsiteX3" fmla="*/ 0 w 1370013"/>
              <a:gd name="connsiteY3" fmla="*/ 1237197 h 1237197"/>
              <a:gd name="connsiteX4" fmla="*/ 4763 w 1370013"/>
              <a:gd name="connsiteY4" fmla="*/ 595847 h 1237197"/>
              <a:gd name="connsiteX0" fmla="*/ 4763 w 1370013"/>
              <a:gd name="connsiteY0" fmla="*/ 764647 h 1405997"/>
              <a:gd name="connsiteX1" fmla="*/ 1365250 w 1370013"/>
              <a:gd name="connsiteY1" fmla="*/ 774172 h 1405997"/>
              <a:gd name="connsiteX2" fmla="*/ 1370013 w 1370013"/>
              <a:gd name="connsiteY2" fmla="*/ 1405997 h 1405997"/>
              <a:gd name="connsiteX3" fmla="*/ 0 w 1370013"/>
              <a:gd name="connsiteY3" fmla="*/ 1405997 h 1405997"/>
              <a:gd name="connsiteX4" fmla="*/ 4763 w 1370013"/>
              <a:gd name="connsiteY4" fmla="*/ 764647 h 1405997"/>
              <a:gd name="connsiteX0" fmla="*/ 4763 w 1370013"/>
              <a:gd name="connsiteY0" fmla="*/ 716251 h 1357601"/>
              <a:gd name="connsiteX1" fmla="*/ 1365250 w 1370013"/>
              <a:gd name="connsiteY1" fmla="*/ 725776 h 1357601"/>
              <a:gd name="connsiteX2" fmla="*/ 1370013 w 1370013"/>
              <a:gd name="connsiteY2" fmla="*/ 1357601 h 1357601"/>
              <a:gd name="connsiteX3" fmla="*/ 0 w 1370013"/>
              <a:gd name="connsiteY3" fmla="*/ 1357601 h 1357601"/>
              <a:gd name="connsiteX4" fmla="*/ 4763 w 1370013"/>
              <a:gd name="connsiteY4" fmla="*/ 716251 h 1357601"/>
              <a:gd name="connsiteX0" fmla="*/ 211 w 1374986"/>
              <a:gd name="connsiteY0" fmla="*/ 716251 h 1357601"/>
              <a:gd name="connsiteX1" fmla="*/ 1370223 w 1374986"/>
              <a:gd name="connsiteY1" fmla="*/ 725776 h 1357601"/>
              <a:gd name="connsiteX2" fmla="*/ 1374986 w 1374986"/>
              <a:gd name="connsiteY2" fmla="*/ 1357601 h 1357601"/>
              <a:gd name="connsiteX3" fmla="*/ 4973 w 1374986"/>
              <a:gd name="connsiteY3" fmla="*/ 1357601 h 1357601"/>
              <a:gd name="connsiteX4" fmla="*/ 211 w 1374986"/>
              <a:gd name="connsiteY4" fmla="*/ 716251 h 1357601"/>
              <a:gd name="connsiteX0" fmla="*/ 0 w 1374775"/>
              <a:gd name="connsiteY0" fmla="*/ 716251 h 1357601"/>
              <a:gd name="connsiteX1" fmla="*/ 1370012 w 1374775"/>
              <a:gd name="connsiteY1" fmla="*/ 725776 h 1357601"/>
              <a:gd name="connsiteX2" fmla="*/ 1374775 w 1374775"/>
              <a:gd name="connsiteY2" fmla="*/ 1357601 h 1357601"/>
              <a:gd name="connsiteX3" fmla="*/ 4762 w 1374775"/>
              <a:gd name="connsiteY3" fmla="*/ 1357601 h 1357601"/>
              <a:gd name="connsiteX4" fmla="*/ 0 w 1374775"/>
              <a:gd name="connsiteY4" fmla="*/ 716251 h 1357601"/>
              <a:gd name="connsiteX0" fmla="*/ 0 w 1374775"/>
              <a:gd name="connsiteY0" fmla="*/ 686229 h 1327579"/>
              <a:gd name="connsiteX1" fmla="*/ 1370012 w 1374775"/>
              <a:gd name="connsiteY1" fmla="*/ 695754 h 1327579"/>
              <a:gd name="connsiteX2" fmla="*/ 1374775 w 1374775"/>
              <a:gd name="connsiteY2" fmla="*/ 1327579 h 1327579"/>
              <a:gd name="connsiteX3" fmla="*/ 4762 w 1374775"/>
              <a:gd name="connsiteY3" fmla="*/ 1327579 h 1327579"/>
              <a:gd name="connsiteX4" fmla="*/ 0 w 1374775"/>
              <a:gd name="connsiteY4" fmla="*/ 686229 h 1327579"/>
              <a:gd name="connsiteX0" fmla="*/ 0 w 1375266"/>
              <a:gd name="connsiteY0" fmla="*/ 707643 h 1348993"/>
              <a:gd name="connsiteX1" fmla="*/ 1370012 w 1375266"/>
              <a:gd name="connsiteY1" fmla="*/ 717168 h 1348993"/>
              <a:gd name="connsiteX2" fmla="*/ 1374775 w 1375266"/>
              <a:gd name="connsiteY2" fmla="*/ 1348993 h 1348993"/>
              <a:gd name="connsiteX3" fmla="*/ 4762 w 1375266"/>
              <a:gd name="connsiteY3" fmla="*/ 1348993 h 1348993"/>
              <a:gd name="connsiteX4" fmla="*/ 0 w 1375266"/>
              <a:gd name="connsiteY4" fmla="*/ 707643 h 1348993"/>
              <a:gd name="connsiteX0" fmla="*/ 0 w 1375506"/>
              <a:gd name="connsiteY0" fmla="*/ 713559 h 1354909"/>
              <a:gd name="connsiteX1" fmla="*/ 1370012 w 1375506"/>
              <a:gd name="connsiteY1" fmla="*/ 723084 h 1354909"/>
              <a:gd name="connsiteX2" fmla="*/ 1374775 w 1375506"/>
              <a:gd name="connsiteY2" fmla="*/ 1354909 h 1354909"/>
              <a:gd name="connsiteX3" fmla="*/ 4762 w 1375506"/>
              <a:gd name="connsiteY3" fmla="*/ 1354909 h 1354909"/>
              <a:gd name="connsiteX4" fmla="*/ 0 w 1375506"/>
              <a:gd name="connsiteY4" fmla="*/ 713559 h 1354909"/>
              <a:gd name="connsiteX0" fmla="*/ 0 w 1375468"/>
              <a:gd name="connsiteY0" fmla="*/ 697806 h 1339156"/>
              <a:gd name="connsiteX1" fmla="*/ 1370012 w 1375468"/>
              <a:gd name="connsiteY1" fmla="*/ 707331 h 1339156"/>
              <a:gd name="connsiteX2" fmla="*/ 1374775 w 1375468"/>
              <a:gd name="connsiteY2" fmla="*/ 1339156 h 1339156"/>
              <a:gd name="connsiteX3" fmla="*/ 4762 w 1375468"/>
              <a:gd name="connsiteY3" fmla="*/ 1339156 h 1339156"/>
              <a:gd name="connsiteX4" fmla="*/ 0 w 1375468"/>
              <a:gd name="connsiteY4" fmla="*/ 697806 h 1339156"/>
              <a:gd name="connsiteX0" fmla="*/ 0 w 1375430"/>
              <a:gd name="connsiteY0" fmla="*/ 705673 h 1347023"/>
              <a:gd name="connsiteX1" fmla="*/ 1370012 w 1375430"/>
              <a:gd name="connsiteY1" fmla="*/ 715198 h 1347023"/>
              <a:gd name="connsiteX2" fmla="*/ 1374775 w 1375430"/>
              <a:gd name="connsiteY2" fmla="*/ 1347023 h 1347023"/>
              <a:gd name="connsiteX3" fmla="*/ 4762 w 1375430"/>
              <a:gd name="connsiteY3" fmla="*/ 1347023 h 1347023"/>
              <a:gd name="connsiteX4" fmla="*/ 0 w 1375430"/>
              <a:gd name="connsiteY4" fmla="*/ 705673 h 1347023"/>
              <a:gd name="connsiteX0" fmla="*/ 0 w 1375929"/>
              <a:gd name="connsiteY0" fmla="*/ 701030 h 1342380"/>
              <a:gd name="connsiteX1" fmla="*/ 1370012 w 1375929"/>
              <a:gd name="connsiteY1" fmla="*/ 710555 h 1342380"/>
              <a:gd name="connsiteX2" fmla="*/ 1374775 w 1375929"/>
              <a:gd name="connsiteY2" fmla="*/ 1342380 h 1342380"/>
              <a:gd name="connsiteX3" fmla="*/ 4762 w 1375929"/>
              <a:gd name="connsiteY3" fmla="*/ 1342380 h 1342380"/>
              <a:gd name="connsiteX4" fmla="*/ 0 w 1375929"/>
              <a:gd name="connsiteY4" fmla="*/ 701030 h 1342380"/>
              <a:gd name="connsiteX0" fmla="*/ 0 w 1376120"/>
              <a:gd name="connsiteY0" fmla="*/ 701030 h 1342380"/>
              <a:gd name="connsiteX1" fmla="*/ 1370012 w 1376120"/>
              <a:gd name="connsiteY1" fmla="*/ 710555 h 1342380"/>
              <a:gd name="connsiteX2" fmla="*/ 1374775 w 1376120"/>
              <a:gd name="connsiteY2" fmla="*/ 1342380 h 1342380"/>
              <a:gd name="connsiteX3" fmla="*/ 4762 w 1376120"/>
              <a:gd name="connsiteY3" fmla="*/ 1342380 h 1342380"/>
              <a:gd name="connsiteX4" fmla="*/ 0 w 1376120"/>
              <a:gd name="connsiteY4" fmla="*/ 701030 h 1342380"/>
              <a:gd name="connsiteX0" fmla="*/ 0 w 1376120"/>
              <a:gd name="connsiteY0" fmla="*/ 701030 h 1342380"/>
              <a:gd name="connsiteX1" fmla="*/ 1370012 w 1376120"/>
              <a:gd name="connsiteY1" fmla="*/ 710555 h 1342380"/>
              <a:gd name="connsiteX2" fmla="*/ 1374775 w 1376120"/>
              <a:gd name="connsiteY2" fmla="*/ 1342380 h 1342380"/>
              <a:gd name="connsiteX3" fmla="*/ 4762 w 1376120"/>
              <a:gd name="connsiteY3" fmla="*/ 735226 h 1342380"/>
              <a:gd name="connsiteX4" fmla="*/ 0 w 1376120"/>
              <a:gd name="connsiteY4" fmla="*/ 701030 h 1342380"/>
              <a:gd name="connsiteX0" fmla="*/ 0 w 1376120"/>
              <a:gd name="connsiteY0" fmla="*/ 701030 h 1342380"/>
              <a:gd name="connsiteX1" fmla="*/ 1370012 w 1376120"/>
              <a:gd name="connsiteY1" fmla="*/ 710555 h 1342380"/>
              <a:gd name="connsiteX2" fmla="*/ 1374775 w 1376120"/>
              <a:gd name="connsiteY2" fmla="*/ 1342380 h 1342380"/>
              <a:gd name="connsiteX3" fmla="*/ 4762 w 1376120"/>
              <a:gd name="connsiteY3" fmla="*/ 735226 h 1342380"/>
              <a:gd name="connsiteX4" fmla="*/ 0 w 1376120"/>
              <a:gd name="connsiteY4" fmla="*/ 701030 h 1342380"/>
              <a:gd name="connsiteX0" fmla="*/ 0 w 1376120"/>
              <a:gd name="connsiteY0" fmla="*/ 701030 h 1093683"/>
              <a:gd name="connsiteX1" fmla="*/ 1370012 w 1376120"/>
              <a:gd name="connsiteY1" fmla="*/ 710555 h 1093683"/>
              <a:gd name="connsiteX2" fmla="*/ 1365119 w 1376120"/>
              <a:gd name="connsiteY2" fmla="*/ 744713 h 1093683"/>
              <a:gd name="connsiteX3" fmla="*/ 4762 w 1376120"/>
              <a:gd name="connsiteY3" fmla="*/ 735226 h 1093683"/>
              <a:gd name="connsiteX4" fmla="*/ 0 w 1376120"/>
              <a:gd name="connsiteY4" fmla="*/ 701030 h 1093683"/>
              <a:gd name="connsiteX0" fmla="*/ 0 w 1376120"/>
              <a:gd name="connsiteY0" fmla="*/ 701030 h 1329471"/>
              <a:gd name="connsiteX1" fmla="*/ 1370012 w 1376120"/>
              <a:gd name="connsiteY1" fmla="*/ 710555 h 1329471"/>
              <a:gd name="connsiteX2" fmla="*/ 1365119 w 1376120"/>
              <a:gd name="connsiteY2" fmla="*/ 744713 h 1329471"/>
              <a:gd name="connsiteX3" fmla="*/ 4762 w 1376120"/>
              <a:gd name="connsiteY3" fmla="*/ 735226 h 1329471"/>
              <a:gd name="connsiteX4" fmla="*/ 0 w 1376120"/>
              <a:gd name="connsiteY4" fmla="*/ 701030 h 1329471"/>
              <a:gd name="connsiteX0" fmla="*/ 0 w 1376120"/>
              <a:gd name="connsiteY0" fmla="*/ 701030 h 1325703"/>
              <a:gd name="connsiteX1" fmla="*/ 1370012 w 1376120"/>
              <a:gd name="connsiteY1" fmla="*/ 710555 h 1325703"/>
              <a:gd name="connsiteX2" fmla="*/ 1365119 w 1376120"/>
              <a:gd name="connsiteY2" fmla="*/ 744713 h 1325703"/>
              <a:gd name="connsiteX3" fmla="*/ 4762 w 1376120"/>
              <a:gd name="connsiteY3" fmla="*/ 735226 h 1325703"/>
              <a:gd name="connsiteX4" fmla="*/ 0 w 1376120"/>
              <a:gd name="connsiteY4" fmla="*/ 701030 h 1325703"/>
              <a:gd name="connsiteX0" fmla="*/ 4894 w 1371402"/>
              <a:gd name="connsiteY0" fmla="*/ 685781 h 1348401"/>
              <a:gd name="connsiteX1" fmla="*/ 1365250 w 1371402"/>
              <a:gd name="connsiteY1" fmla="*/ 733253 h 1348401"/>
              <a:gd name="connsiteX2" fmla="*/ 1360357 w 1371402"/>
              <a:gd name="connsiteY2" fmla="*/ 767411 h 1348401"/>
              <a:gd name="connsiteX3" fmla="*/ 0 w 1371402"/>
              <a:gd name="connsiteY3" fmla="*/ 757924 h 1348401"/>
              <a:gd name="connsiteX4" fmla="*/ 4894 w 1371402"/>
              <a:gd name="connsiteY4" fmla="*/ 685781 h 1348401"/>
              <a:gd name="connsiteX0" fmla="*/ 4894 w 1371007"/>
              <a:gd name="connsiteY0" fmla="*/ 628517 h 1291137"/>
              <a:gd name="connsiteX1" fmla="*/ 1365250 w 1371007"/>
              <a:gd name="connsiteY1" fmla="*/ 675989 h 1291137"/>
              <a:gd name="connsiteX2" fmla="*/ 1360357 w 1371007"/>
              <a:gd name="connsiteY2" fmla="*/ 710147 h 1291137"/>
              <a:gd name="connsiteX3" fmla="*/ 0 w 1371007"/>
              <a:gd name="connsiteY3" fmla="*/ 700660 h 1291137"/>
              <a:gd name="connsiteX4" fmla="*/ 4894 w 1371007"/>
              <a:gd name="connsiteY4" fmla="*/ 628517 h 1291137"/>
              <a:gd name="connsiteX0" fmla="*/ 4894 w 1369587"/>
              <a:gd name="connsiteY0" fmla="*/ 660164 h 1322784"/>
              <a:gd name="connsiteX1" fmla="*/ 1365250 w 1369587"/>
              <a:gd name="connsiteY1" fmla="*/ 707636 h 1322784"/>
              <a:gd name="connsiteX2" fmla="*/ 1360357 w 1369587"/>
              <a:gd name="connsiteY2" fmla="*/ 741794 h 1322784"/>
              <a:gd name="connsiteX3" fmla="*/ 0 w 1369587"/>
              <a:gd name="connsiteY3" fmla="*/ 732307 h 1322784"/>
              <a:gd name="connsiteX4" fmla="*/ 4894 w 1369587"/>
              <a:gd name="connsiteY4" fmla="*/ 660164 h 1322784"/>
              <a:gd name="connsiteX0" fmla="*/ 9722 w 1369602"/>
              <a:gd name="connsiteY0" fmla="*/ 660164 h 1322784"/>
              <a:gd name="connsiteX1" fmla="*/ 1365250 w 1369602"/>
              <a:gd name="connsiteY1" fmla="*/ 707636 h 1322784"/>
              <a:gd name="connsiteX2" fmla="*/ 1360357 w 1369602"/>
              <a:gd name="connsiteY2" fmla="*/ 741794 h 1322784"/>
              <a:gd name="connsiteX3" fmla="*/ 0 w 1369602"/>
              <a:gd name="connsiteY3" fmla="*/ 732307 h 1322784"/>
              <a:gd name="connsiteX4" fmla="*/ 9722 w 1369602"/>
              <a:gd name="connsiteY4" fmla="*/ 660164 h 1322784"/>
              <a:gd name="connsiteX0" fmla="*/ 66 w 1359946"/>
              <a:gd name="connsiteY0" fmla="*/ 660164 h 1322784"/>
              <a:gd name="connsiteX1" fmla="*/ 1355594 w 1359946"/>
              <a:gd name="connsiteY1" fmla="*/ 707636 h 1322784"/>
              <a:gd name="connsiteX2" fmla="*/ 1350701 w 1359946"/>
              <a:gd name="connsiteY2" fmla="*/ 741794 h 1322784"/>
              <a:gd name="connsiteX3" fmla="*/ 0 w 1359946"/>
              <a:gd name="connsiteY3" fmla="*/ 732307 h 1322784"/>
              <a:gd name="connsiteX4" fmla="*/ 66 w 1359946"/>
              <a:gd name="connsiteY4" fmla="*/ 660164 h 1322784"/>
              <a:gd name="connsiteX0" fmla="*/ 66 w 1388823"/>
              <a:gd name="connsiteY0" fmla="*/ 668497 h 1331117"/>
              <a:gd name="connsiteX1" fmla="*/ 1384561 w 1388823"/>
              <a:gd name="connsiteY1" fmla="*/ 696995 h 1331117"/>
              <a:gd name="connsiteX2" fmla="*/ 1350701 w 1388823"/>
              <a:gd name="connsiteY2" fmla="*/ 750127 h 1331117"/>
              <a:gd name="connsiteX3" fmla="*/ 0 w 1388823"/>
              <a:gd name="connsiteY3" fmla="*/ 740640 h 1331117"/>
              <a:gd name="connsiteX4" fmla="*/ 66 w 1388823"/>
              <a:gd name="connsiteY4" fmla="*/ 668497 h 1331117"/>
              <a:gd name="connsiteX0" fmla="*/ 66 w 1388823"/>
              <a:gd name="connsiteY0" fmla="*/ 668497 h 1423145"/>
              <a:gd name="connsiteX1" fmla="*/ 1384561 w 1388823"/>
              <a:gd name="connsiteY1" fmla="*/ 696995 h 1423145"/>
              <a:gd name="connsiteX2" fmla="*/ 1316907 w 1388823"/>
              <a:gd name="connsiteY2" fmla="*/ 935120 h 1423145"/>
              <a:gd name="connsiteX3" fmla="*/ 0 w 1388823"/>
              <a:gd name="connsiteY3" fmla="*/ 740640 h 1423145"/>
              <a:gd name="connsiteX4" fmla="*/ 66 w 1388823"/>
              <a:gd name="connsiteY4" fmla="*/ 668497 h 1423145"/>
              <a:gd name="connsiteX0" fmla="*/ 66 w 1388823"/>
              <a:gd name="connsiteY0" fmla="*/ 668497 h 1423145"/>
              <a:gd name="connsiteX1" fmla="*/ 1384561 w 1388823"/>
              <a:gd name="connsiteY1" fmla="*/ 696995 h 1423145"/>
              <a:gd name="connsiteX2" fmla="*/ 1316907 w 1388823"/>
              <a:gd name="connsiteY2" fmla="*/ 935120 h 1423145"/>
              <a:gd name="connsiteX3" fmla="*/ 0 w 1388823"/>
              <a:gd name="connsiteY3" fmla="*/ 740640 h 1423145"/>
              <a:gd name="connsiteX4" fmla="*/ 66 w 1388823"/>
              <a:gd name="connsiteY4" fmla="*/ 668497 h 1423145"/>
              <a:gd name="connsiteX0" fmla="*/ 66 w 1388823"/>
              <a:gd name="connsiteY0" fmla="*/ 668497 h 1425722"/>
              <a:gd name="connsiteX1" fmla="*/ 1384561 w 1388823"/>
              <a:gd name="connsiteY1" fmla="*/ 696995 h 1425722"/>
              <a:gd name="connsiteX2" fmla="*/ 1336218 w 1388823"/>
              <a:gd name="connsiteY2" fmla="*/ 939864 h 1425722"/>
              <a:gd name="connsiteX3" fmla="*/ 0 w 1388823"/>
              <a:gd name="connsiteY3" fmla="*/ 740640 h 1425722"/>
              <a:gd name="connsiteX4" fmla="*/ 66 w 1388823"/>
              <a:gd name="connsiteY4" fmla="*/ 668497 h 1425722"/>
              <a:gd name="connsiteX0" fmla="*/ 66 w 1388823"/>
              <a:gd name="connsiteY0" fmla="*/ 668497 h 1425722"/>
              <a:gd name="connsiteX1" fmla="*/ 1384561 w 1388823"/>
              <a:gd name="connsiteY1" fmla="*/ 696995 h 1425722"/>
              <a:gd name="connsiteX2" fmla="*/ 1336218 w 1388823"/>
              <a:gd name="connsiteY2" fmla="*/ 939864 h 1425722"/>
              <a:gd name="connsiteX3" fmla="*/ 0 w 1388823"/>
              <a:gd name="connsiteY3" fmla="*/ 740640 h 1425722"/>
              <a:gd name="connsiteX4" fmla="*/ 66 w 1388823"/>
              <a:gd name="connsiteY4" fmla="*/ 668497 h 1425722"/>
              <a:gd name="connsiteX0" fmla="*/ 66 w 1388823"/>
              <a:gd name="connsiteY0" fmla="*/ 668497 h 1357878"/>
              <a:gd name="connsiteX1" fmla="*/ 1384561 w 1388823"/>
              <a:gd name="connsiteY1" fmla="*/ 696995 h 1357878"/>
              <a:gd name="connsiteX2" fmla="*/ 1336218 w 1388823"/>
              <a:gd name="connsiteY2" fmla="*/ 939864 h 1357878"/>
              <a:gd name="connsiteX3" fmla="*/ 0 w 1388823"/>
              <a:gd name="connsiteY3" fmla="*/ 740640 h 1357878"/>
              <a:gd name="connsiteX4" fmla="*/ 66 w 1388823"/>
              <a:gd name="connsiteY4" fmla="*/ 668497 h 1357878"/>
              <a:gd name="connsiteX0" fmla="*/ 4893 w 1393650"/>
              <a:gd name="connsiteY0" fmla="*/ 668497 h 1394664"/>
              <a:gd name="connsiteX1" fmla="*/ 1389388 w 1393650"/>
              <a:gd name="connsiteY1" fmla="*/ 696995 h 1394664"/>
              <a:gd name="connsiteX2" fmla="*/ 1341045 w 1393650"/>
              <a:gd name="connsiteY2" fmla="*/ 939864 h 1394664"/>
              <a:gd name="connsiteX3" fmla="*/ 0 w 1393650"/>
              <a:gd name="connsiteY3" fmla="*/ 811792 h 1394664"/>
              <a:gd name="connsiteX4" fmla="*/ 4893 w 1393650"/>
              <a:gd name="connsiteY4" fmla="*/ 668497 h 1394664"/>
              <a:gd name="connsiteX0" fmla="*/ 4893 w 1393650"/>
              <a:gd name="connsiteY0" fmla="*/ 668497 h 1354383"/>
              <a:gd name="connsiteX1" fmla="*/ 1389388 w 1393650"/>
              <a:gd name="connsiteY1" fmla="*/ 696995 h 1354383"/>
              <a:gd name="connsiteX2" fmla="*/ 1341045 w 1393650"/>
              <a:gd name="connsiteY2" fmla="*/ 939864 h 1354383"/>
              <a:gd name="connsiteX3" fmla="*/ 0 w 1393650"/>
              <a:gd name="connsiteY3" fmla="*/ 811792 h 1354383"/>
              <a:gd name="connsiteX4" fmla="*/ 4893 w 1393650"/>
              <a:gd name="connsiteY4" fmla="*/ 668497 h 1354383"/>
              <a:gd name="connsiteX0" fmla="*/ 5330 w 1394087"/>
              <a:gd name="connsiteY0" fmla="*/ 668497 h 1354383"/>
              <a:gd name="connsiteX1" fmla="*/ 1389825 w 1394087"/>
              <a:gd name="connsiteY1" fmla="*/ 696995 h 1354383"/>
              <a:gd name="connsiteX2" fmla="*/ 1341482 w 1394087"/>
              <a:gd name="connsiteY2" fmla="*/ 939864 h 1354383"/>
              <a:gd name="connsiteX3" fmla="*/ 437 w 1394087"/>
              <a:gd name="connsiteY3" fmla="*/ 811792 h 1354383"/>
              <a:gd name="connsiteX4" fmla="*/ 5330 w 1394087"/>
              <a:gd name="connsiteY4" fmla="*/ 668497 h 1354383"/>
              <a:gd name="connsiteX0" fmla="*/ 0 w 1408010"/>
              <a:gd name="connsiteY0" fmla="*/ 654008 h 1373097"/>
              <a:gd name="connsiteX1" fmla="*/ 1403806 w 1408010"/>
              <a:gd name="connsiteY1" fmla="*/ 715709 h 1373097"/>
              <a:gd name="connsiteX2" fmla="*/ 1355463 w 1408010"/>
              <a:gd name="connsiteY2" fmla="*/ 958578 h 1373097"/>
              <a:gd name="connsiteX3" fmla="*/ 14418 w 1408010"/>
              <a:gd name="connsiteY3" fmla="*/ 830506 h 1373097"/>
              <a:gd name="connsiteX4" fmla="*/ 0 w 1408010"/>
              <a:gd name="connsiteY4" fmla="*/ 654008 h 1373097"/>
              <a:gd name="connsiteX0" fmla="*/ 0 w 1408096"/>
              <a:gd name="connsiteY0" fmla="*/ 640544 h 1359633"/>
              <a:gd name="connsiteX1" fmla="*/ 1403806 w 1408096"/>
              <a:gd name="connsiteY1" fmla="*/ 702245 h 1359633"/>
              <a:gd name="connsiteX2" fmla="*/ 1355463 w 1408096"/>
              <a:gd name="connsiteY2" fmla="*/ 945114 h 1359633"/>
              <a:gd name="connsiteX3" fmla="*/ 14418 w 1408096"/>
              <a:gd name="connsiteY3" fmla="*/ 817042 h 1359633"/>
              <a:gd name="connsiteX4" fmla="*/ 0 w 1408096"/>
              <a:gd name="connsiteY4" fmla="*/ 640544 h 1359633"/>
              <a:gd name="connsiteX0" fmla="*/ 0 w 1404766"/>
              <a:gd name="connsiteY0" fmla="*/ 643774 h 1362863"/>
              <a:gd name="connsiteX1" fmla="*/ 1403806 w 1404766"/>
              <a:gd name="connsiteY1" fmla="*/ 705475 h 1362863"/>
              <a:gd name="connsiteX2" fmla="*/ 1355463 w 1404766"/>
              <a:gd name="connsiteY2" fmla="*/ 948344 h 1362863"/>
              <a:gd name="connsiteX3" fmla="*/ 14418 w 1404766"/>
              <a:gd name="connsiteY3" fmla="*/ 820272 h 1362863"/>
              <a:gd name="connsiteX4" fmla="*/ 0 w 1404766"/>
              <a:gd name="connsiteY4" fmla="*/ 643774 h 1362863"/>
              <a:gd name="connsiteX0" fmla="*/ 0 w 1399638"/>
              <a:gd name="connsiteY0" fmla="*/ 642622 h 1361711"/>
              <a:gd name="connsiteX1" fmla="*/ 1398433 w 1399638"/>
              <a:gd name="connsiteY1" fmla="*/ 706963 h 1361711"/>
              <a:gd name="connsiteX2" fmla="*/ 1355463 w 1399638"/>
              <a:gd name="connsiteY2" fmla="*/ 947192 h 1361711"/>
              <a:gd name="connsiteX3" fmla="*/ 14418 w 1399638"/>
              <a:gd name="connsiteY3" fmla="*/ 819120 h 1361711"/>
              <a:gd name="connsiteX4" fmla="*/ 0 w 1399638"/>
              <a:gd name="connsiteY4" fmla="*/ 642622 h 1361711"/>
              <a:gd name="connsiteX0" fmla="*/ 0 w 1400799"/>
              <a:gd name="connsiteY0" fmla="*/ 642622 h 1361711"/>
              <a:gd name="connsiteX1" fmla="*/ 1398433 w 1400799"/>
              <a:gd name="connsiteY1" fmla="*/ 706963 h 1361711"/>
              <a:gd name="connsiteX2" fmla="*/ 1355463 w 1400799"/>
              <a:gd name="connsiteY2" fmla="*/ 947192 h 1361711"/>
              <a:gd name="connsiteX3" fmla="*/ 14418 w 1400799"/>
              <a:gd name="connsiteY3" fmla="*/ 819120 h 1361711"/>
              <a:gd name="connsiteX4" fmla="*/ 0 w 1400799"/>
              <a:gd name="connsiteY4" fmla="*/ 642622 h 1361711"/>
              <a:gd name="connsiteX0" fmla="*/ 0 w 1400799"/>
              <a:gd name="connsiteY0" fmla="*/ 642622 h 1360734"/>
              <a:gd name="connsiteX1" fmla="*/ 1398433 w 1400799"/>
              <a:gd name="connsiteY1" fmla="*/ 706963 h 1360734"/>
              <a:gd name="connsiteX2" fmla="*/ 1355463 w 1400799"/>
              <a:gd name="connsiteY2" fmla="*/ 947192 h 1360734"/>
              <a:gd name="connsiteX3" fmla="*/ 14418 w 1400799"/>
              <a:gd name="connsiteY3" fmla="*/ 819120 h 1360734"/>
              <a:gd name="connsiteX4" fmla="*/ 0 w 1400799"/>
              <a:gd name="connsiteY4" fmla="*/ 642622 h 1360734"/>
              <a:gd name="connsiteX0" fmla="*/ 0 w 1400799"/>
              <a:gd name="connsiteY0" fmla="*/ 642622 h 1347487"/>
              <a:gd name="connsiteX1" fmla="*/ 1398433 w 1400799"/>
              <a:gd name="connsiteY1" fmla="*/ 706963 h 1347487"/>
              <a:gd name="connsiteX2" fmla="*/ 1355463 w 1400799"/>
              <a:gd name="connsiteY2" fmla="*/ 947192 h 1347487"/>
              <a:gd name="connsiteX3" fmla="*/ 17104 w 1400799"/>
              <a:gd name="connsiteY3" fmla="*/ 792723 h 1347487"/>
              <a:gd name="connsiteX4" fmla="*/ 0 w 1400799"/>
              <a:gd name="connsiteY4" fmla="*/ 642622 h 1347487"/>
              <a:gd name="connsiteX0" fmla="*/ 0 w 1400799"/>
              <a:gd name="connsiteY0" fmla="*/ 642622 h 1356367"/>
              <a:gd name="connsiteX1" fmla="*/ 1398433 w 1400799"/>
              <a:gd name="connsiteY1" fmla="*/ 706963 h 1356367"/>
              <a:gd name="connsiteX2" fmla="*/ 1355463 w 1400799"/>
              <a:gd name="connsiteY2" fmla="*/ 947192 h 1356367"/>
              <a:gd name="connsiteX3" fmla="*/ 17104 w 1400799"/>
              <a:gd name="connsiteY3" fmla="*/ 792723 h 1356367"/>
              <a:gd name="connsiteX4" fmla="*/ 0 w 1400799"/>
              <a:gd name="connsiteY4" fmla="*/ 642622 h 1356367"/>
              <a:gd name="connsiteX0" fmla="*/ 12758 w 1384003"/>
              <a:gd name="connsiteY0" fmla="*/ 580396 h 1447249"/>
              <a:gd name="connsiteX1" fmla="*/ 1381637 w 1384003"/>
              <a:gd name="connsiteY1" fmla="*/ 797845 h 1447249"/>
              <a:gd name="connsiteX2" fmla="*/ 1338667 w 1384003"/>
              <a:gd name="connsiteY2" fmla="*/ 1038074 h 1447249"/>
              <a:gd name="connsiteX3" fmla="*/ 308 w 1384003"/>
              <a:gd name="connsiteY3" fmla="*/ 883605 h 1447249"/>
              <a:gd name="connsiteX4" fmla="*/ 12758 w 1384003"/>
              <a:gd name="connsiteY4" fmla="*/ 580396 h 1447249"/>
              <a:gd name="connsiteX0" fmla="*/ 13072 w 1384317"/>
              <a:gd name="connsiteY0" fmla="*/ 580396 h 1447249"/>
              <a:gd name="connsiteX1" fmla="*/ 1381951 w 1384317"/>
              <a:gd name="connsiteY1" fmla="*/ 797845 h 1447249"/>
              <a:gd name="connsiteX2" fmla="*/ 1338981 w 1384317"/>
              <a:gd name="connsiteY2" fmla="*/ 1038074 h 1447249"/>
              <a:gd name="connsiteX3" fmla="*/ 622 w 1384317"/>
              <a:gd name="connsiteY3" fmla="*/ 883605 h 1447249"/>
              <a:gd name="connsiteX4" fmla="*/ 13072 w 1384317"/>
              <a:gd name="connsiteY4" fmla="*/ 580396 h 1447249"/>
              <a:gd name="connsiteX0" fmla="*/ 26189 w 1383999"/>
              <a:gd name="connsiteY0" fmla="*/ 575445 h 1455497"/>
              <a:gd name="connsiteX1" fmla="*/ 1381633 w 1383999"/>
              <a:gd name="connsiteY1" fmla="*/ 806093 h 1455497"/>
              <a:gd name="connsiteX2" fmla="*/ 1338663 w 1383999"/>
              <a:gd name="connsiteY2" fmla="*/ 1046322 h 1455497"/>
              <a:gd name="connsiteX3" fmla="*/ 304 w 1383999"/>
              <a:gd name="connsiteY3" fmla="*/ 891853 h 1455497"/>
              <a:gd name="connsiteX4" fmla="*/ 26189 w 1383999"/>
              <a:gd name="connsiteY4" fmla="*/ 575445 h 1455497"/>
              <a:gd name="connsiteX0" fmla="*/ 26317 w 1384127"/>
              <a:gd name="connsiteY0" fmla="*/ 575445 h 1455497"/>
              <a:gd name="connsiteX1" fmla="*/ 1381761 w 1384127"/>
              <a:gd name="connsiteY1" fmla="*/ 806093 h 1455497"/>
              <a:gd name="connsiteX2" fmla="*/ 1338791 w 1384127"/>
              <a:gd name="connsiteY2" fmla="*/ 1046322 h 1455497"/>
              <a:gd name="connsiteX3" fmla="*/ 432 w 1384127"/>
              <a:gd name="connsiteY3" fmla="*/ 891853 h 1455497"/>
              <a:gd name="connsiteX4" fmla="*/ 26317 w 1384127"/>
              <a:gd name="connsiteY4" fmla="*/ 575445 h 1455497"/>
              <a:gd name="connsiteX0" fmla="*/ 26317 w 1384127"/>
              <a:gd name="connsiteY0" fmla="*/ 468636 h 1348688"/>
              <a:gd name="connsiteX1" fmla="*/ 1381761 w 1384127"/>
              <a:gd name="connsiteY1" fmla="*/ 699284 h 1348688"/>
              <a:gd name="connsiteX2" fmla="*/ 1338791 w 1384127"/>
              <a:gd name="connsiteY2" fmla="*/ 939513 h 1348688"/>
              <a:gd name="connsiteX3" fmla="*/ 432 w 1384127"/>
              <a:gd name="connsiteY3" fmla="*/ 785044 h 1348688"/>
              <a:gd name="connsiteX4" fmla="*/ 26317 w 1384127"/>
              <a:gd name="connsiteY4" fmla="*/ 468636 h 1348688"/>
              <a:gd name="connsiteX0" fmla="*/ 26317 w 1384127"/>
              <a:gd name="connsiteY0" fmla="*/ 474629 h 1354681"/>
              <a:gd name="connsiteX1" fmla="*/ 1381761 w 1384127"/>
              <a:gd name="connsiteY1" fmla="*/ 705277 h 1354681"/>
              <a:gd name="connsiteX2" fmla="*/ 1338791 w 1384127"/>
              <a:gd name="connsiteY2" fmla="*/ 945506 h 1354681"/>
              <a:gd name="connsiteX3" fmla="*/ 432 w 1384127"/>
              <a:gd name="connsiteY3" fmla="*/ 791037 h 1354681"/>
              <a:gd name="connsiteX4" fmla="*/ 26317 w 1384127"/>
              <a:gd name="connsiteY4" fmla="*/ 474629 h 1354681"/>
              <a:gd name="connsiteX0" fmla="*/ 26317 w 1384127"/>
              <a:gd name="connsiteY0" fmla="*/ 466934 h 1346986"/>
              <a:gd name="connsiteX1" fmla="*/ 1381761 w 1384127"/>
              <a:gd name="connsiteY1" fmla="*/ 697582 h 1346986"/>
              <a:gd name="connsiteX2" fmla="*/ 1338791 w 1384127"/>
              <a:gd name="connsiteY2" fmla="*/ 937811 h 1346986"/>
              <a:gd name="connsiteX3" fmla="*/ 432 w 1384127"/>
              <a:gd name="connsiteY3" fmla="*/ 783342 h 1346986"/>
              <a:gd name="connsiteX4" fmla="*/ 26317 w 1384127"/>
              <a:gd name="connsiteY4" fmla="*/ 466934 h 1346986"/>
              <a:gd name="connsiteX0" fmla="*/ 26317 w 1384127"/>
              <a:gd name="connsiteY0" fmla="*/ 463881 h 1343933"/>
              <a:gd name="connsiteX1" fmla="*/ 1381761 w 1384127"/>
              <a:gd name="connsiteY1" fmla="*/ 694529 h 1343933"/>
              <a:gd name="connsiteX2" fmla="*/ 1338791 w 1384127"/>
              <a:gd name="connsiteY2" fmla="*/ 934758 h 1343933"/>
              <a:gd name="connsiteX3" fmla="*/ 432 w 1384127"/>
              <a:gd name="connsiteY3" fmla="*/ 780289 h 1343933"/>
              <a:gd name="connsiteX4" fmla="*/ 26317 w 1384127"/>
              <a:gd name="connsiteY4" fmla="*/ 463881 h 1343933"/>
              <a:gd name="connsiteX0" fmla="*/ 26317 w 1395853"/>
              <a:gd name="connsiteY0" fmla="*/ 460078 h 1340130"/>
              <a:gd name="connsiteX1" fmla="*/ 1394912 w 1395853"/>
              <a:gd name="connsiteY1" fmla="*/ 700234 h 1340130"/>
              <a:gd name="connsiteX2" fmla="*/ 1338791 w 1395853"/>
              <a:gd name="connsiteY2" fmla="*/ 930955 h 1340130"/>
              <a:gd name="connsiteX3" fmla="*/ 432 w 1395853"/>
              <a:gd name="connsiteY3" fmla="*/ 776486 h 1340130"/>
              <a:gd name="connsiteX4" fmla="*/ 26317 w 1395853"/>
              <a:gd name="connsiteY4" fmla="*/ 460078 h 1340130"/>
              <a:gd name="connsiteX0" fmla="*/ 25885 w 1395421"/>
              <a:gd name="connsiteY0" fmla="*/ 460078 h 1340130"/>
              <a:gd name="connsiteX1" fmla="*/ 1394480 w 1395421"/>
              <a:gd name="connsiteY1" fmla="*/ 700234 h 1340130"/>
              <a:gd name="connsiteX2" fmla="*/ 1338359 w 1395421"/>
              <a:gd name="connsiteY2" fmla="*/ 930955 h 1340130"/>
              <a:gd name="connsiteX3" fmla="*/ 0 w 1395421"/>
              <a:gd name="connsiteY3" fmla="*/ 776486 h 1340130"/>
              <a:gd name="connsiteX4" fmla="*/ 25885 w 1395421"/>
              <a:gd name="connsiteY4" fmla="*/ 460078 h 1340130"/>
              <a:gd name="connsiteX0" fmla="*/ 42324 w 1395421"/>
              <a:gd name="connsiteY0" fmla="*/ 456316 h 1345876"/>
              <a:gd name="connsiteX1" fmla="*/ 1394480 w 1395421"/>
              <a:gd name="connsiteY1" fmla="*/ 705980 h 1345876"/>
              <a:gd name="connsiteX2" fmla="*/ 1338359 w 1395421"/>
              <a:gd name="connsiteY2" fmla="*/ 936701 h 1345876"/>
              <a:gd name="connsiteX3" fmla="*/ 0 w 1395421"/>
              <a:gd name="connsiteY3" fmla="*/ 782232 h 1345876"/>
              <a:gd name="connsiteX4" fmla="*/ 42324 w 1395421"/>
              <a:gd name="connsiteY4" fmla="*/ 456316 h 1345876"/>
              <a:gd name="connsiteX0" fmla="*/ 42324 w 1395421"/>
              <a:gd name="connsiteY0" fmla="*/ 460311 h 1349871"/>
              <a:gd name="connsiteX1" fmla="*/ 1394480 w 1395421"/>
              <a:gd name="connsiteY1" fmla="*/ 709975 h 1349871"/>
              <a:gd name="connsiteX2" fmla="*/ 1338359 w 1395421"/>
              <a:gd name="connsiteY2" fmla="*/ 940696 h 1349871"/>
              <a:gd name="connsiteX3" fmla="*/ 0 w 1395421"/>
              <a:gd name="connsiteY3" fmla="*/ 786227 h 1349871"/>
              <a:gd name="connsiteX4" fmla="*/ 42324 w 1395421"/>
              <a:gd name="connsiteY4" fmla="*/ 460311 h 1349871"/>
              <a:gd name="connsiteX0" fmla="*/ 42324 w 1395421"/>
              <a:gd name="connsiteY0" fmla="*/ 457648 h 1347208"/>
              <a:gd name="connsiteX1" fmla="*/ 1394480 w 1395421"/>
              <a:gd name="connsiteY1" fmla="*/ 707312 h 1347208"/>
              <a:gd name="connsiteX2" fmla="*/ 1338359 w 1395421"/>
              <a:gd name="connsiteY2" fmla="*/ 938033 h 1347208"/>
              <a:gd name="connsiteX3" fmla="*/ 0 w 1395421"/>
              <a:gd name="connsiteY3" fmla="*/ 783564 h 1347208"/>
              <a:gd name="connsiteX4" fmla="*/ 42324 w 1395421"/>
              <a:gd name="connsiteY4" fmla="*/ 457648 h 1347208"/>
              <a:gd name="connsiteX0" fmla="*/ 62050 w 1395421"/>
              <a:gd name="connsiteY0" fmla="*/ 455166 h 1351064"/>
              <a:gd name="connsiteX1" fmla="*/ 1394480 w 1395421"/>
              <a:gd name="connsiteY1" fmla="*/ 711168 h 1351064"/>
              <a:gd name="connsiteX2" fmla="*/ 1338359 w 1395421"/>
              <a:gd name="connsiteY2" fmla="*/ 941889 h 1351064"/>
              <a:gd name="connsiteX3" fmla="*/ 0 w 1395421"/>
              <a:gd name="connsiteY3" fmla="*/ 787420 h 1351064"/>
              <a:gd name="connsiteX4" fmla="*/ 62050 w 1395421"/>
              <a:gd name="connsiteY4" fmla="*/ 455166 h 1351064"/>
              <a:gd name="connsiteX0" fmla="*/ 62050 w 1395421"/>
              <a:gd name="connsiteY0" fmla="*/ 455166 h 1351064"/>
              <a:gd name="connsiteX1" fmla="*/ 1394480 w 1395421"/>
              <a:gd name="connsiteY1" fmla="*/ 711168 h 1351064"/>
              <a:gd name="connsiteX2" fmla="*/ 1338359 w 1395421"/>
              <a:gd name="connsiteY2" fmla="*/ 941889 h 1351064"/>
              <a:gd name="connsiteX3" fmla="*/ 0 w 1395421"/>
              <a:gd name="connsiteY3" fmla="*/ 787420 h 1351064"/>
              <a:gd name="connsiteX4" fmla="*/ 62050 w 1395421"/>
              <a:gd name="connsiteY4" fmla="*/ 455166 h 1351064"/>
              <a:gd name="connsiteX0" fmla="*/ 39036 w 1395421"/>
              <a:gd name="connsiteY0" fmla="*/ 447832 h 1362746"/>
              <a:gd name="connsiteX1" fmla="*/ 1394480 w 1395421"/>
              <a:gd name="connsiteY1" fmla="*/ 722850 h 1362746"/>
              <a:gd name="connsiteX2" fmla="*/ 1338359 w 1395421"/>
              <a:gd name="connsiteY2" fmla="*/ 953571 h 1362746"/>
              <a:gd name="connsiteX3" fmla="*/ 0 w 1395421"/>
              <a:gd name="connsiteY3" fmla="*/ 799102 h 1362746"/>
              <a:gd name="connsiteX4" fmla="*/ 39036 w 1395421"/>
              <a:gd name="connsiteY4" fmla="*/ 447832 h 1362746"/>
              <a:gd name="connsiteX0" fmla="*/ 39036 w 1395421"/>
              <a:gd name="connsiteY0" fmla="*/ 433087 h 1348001"/>
              <a:gd name="connsiteX1" fmla="*/ 1394480 w 1395421"/>
              <a:gd name="connsiteY1" fmla="*/ 708105 h 1348001"/>
              <a:gd name="connsiteX2" fmla="*/ 1338359 w 1395421"/>
              <a:gd name="connsiteY2" fmla="*/ 938826 h 1348001"/>
              <a:gd name="connsiteX3" fmla="*/ 0 w 1395421"/>
              <a:gd name="connsiteY3" fmla="*/ 784357 h 1348001"/>
              <a:gd name="connsiteX4" fmla="*/ 39036 w 1395421"/>
              <a:gd name="connsiteY4" fmla="*/ 433087 h 1348001"/>
              <a:gd name="connsiteX0" fmla="*/ 41940 w 1398325"/>
              <a:gd name="connsiteY0" fmla="*/ 433087 h 1348001"/>
              <a:gd name="connsiteX1" fmla="*/ 1397384 w 1398325"/>
              <a:gd name="connsiteY1" fmla="*/ 708105 h 1348001"/>
              <a:gd name="connsiteX2" fmla="*/ 1341263 w 1398325"/>
              <a:gd name="connsiteY2" fmla="*/ 938826 h 1348001"/>
              <a:gd name="connsiteX3" fmla="*/ 2904 w 1398325"/>
              <a:gd name="connsiteY3" fmla="*/ 784357 h 1348001"/>
              <a:gd name="connsiteX4" fmla="*/ 41940 w 1398325"/>
              <a:gd name="connsiteY4" fmla="*/ 433087 h 1348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8325" h="1348001">
                <a:moveTo>
                  <a:pt x="41940" y="433087"/>
                </a:moveTo>
                <a:cubicBezTo>
                  <a:pt x="356074" y="-265149"/>
                  <a:pt x="1414477" y="-79963"/>
                  <a:pt x="1397384" y="708105"/>
                </a:cubicBezTo>
                <a:cubicBezTo>
                  <a:pt x="1401659" y="712808"/>
                  <a:pt x="1392780" y="808856"/>
                  <a:pt x="1341263" y="938826"/>
                </a:cubicBezTo>
                <a:cubicBezTo>
                  <a:pt x="1159695" y="1431081"/>
                  <a:pt x="216547" y="1589193"/>
                  <a:pt x="2904" y="784357"/>
                </a:cubicBezTo>
                <a:cubicBezTo>
                  <a:pt x="-6912" y="577148"/>
                  <a:pt x="8657" y="576976"/>
                  <a:pt x="41940" y="433087"/>
                </a:cubicBezTo>
                <a:close/>
              </a:path>
            </a:pathLst>
          </a:custGeom>
        </p:spPr>
        <p:txBody>
          <a:bodyPr/>
          <a:lstStyle>
            <a:lvl1pPr>
              <a:defRPr sz="1100">
                <a:latin typeface="Arial" panose="020B0604020202020204" pitchFamily="34" charset="0"/>
                <a:cs typeface="Arial" panose="020B0604020202020204" pitchFamily="34" charset="0"/>
              </a:defRPr>
            </a:lvl1pPr>
          </a:lstStyle>
          <a:p>
            <a:endParaRPr lang="de-AT" dirty="0"/>
          </a:p>
        </p:txBody>
      </p:sp>
    </p:spTree>
    <p:extLst>
      <p:ext uri="{BB962C8B-B14F-4D97-AF65-F5344CB8AC3E}">
        <p14:creationId xmlns:p14="http://schemas.microsoft.com/office/powerpoint/2010/main" val="154621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grpId="0" nodeType="withEffect" nodePh="1">
                                  <p:stCondLst>
                                    <p:cond delay="0"/>
                                  </p:stCondLst>
                                  <p:endCondLst>
                                    <p:cond evt="begin" delay="0">
                                      <p:tn val="8"/>
                                    </p:cond>
                                  </p:endCondLst>
                                  <p:childTnLst>
                                    <p:set>
                                      <p:cBhvr>
                                        <p:cTn id="9" dur="1" fill="hold">
                                          <p:stCondLst>
                                            <p:cond delay="0"/>
                                          </p:stCondLst>
                                        </p:cTn>
                                        <p:tgtEl>
                                          <p:spTgt spid="18">
                                            <p:txEl>
                                              <p:pRg st="0" end="0"/>
                                            </p:txEl>
                                          </p:spTgt>
                                        </p:tgtEl>
                                        <p:attrNameLst>
                                          <p:attrName>style.visibility</p:attrName>
                                        </p:attrNameLst>
                                      </p:cBhvr>
                                      <p:to>
                                        <p:strVal val="visible"/>
                                      </p:to>
                                    </p:set>
                                    <p:animEffect transition="in" filter="fade">
                                      <p:cBhvr>
                                        <p:cTn id="10" dur="500"/>
                                        <p:tgtEl>
                                          <p:spTgt spid="18">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grpId="0" nodeType="withEffect" nodePh="1">
                                  <p:stCondLst>
                                    <p:cond delay="0"/>
                                  </p:stCondLst>
                                  <p:endCondLst>
                                    <p:cond evt="begin" delay="0">
                                      <p:tn val="14"/>
                                    </p:cond>
                                  </p:endCondLst>
                                  <p:childTnLst>
                                    <p:set>
                                      <p:cBhvr>
                                        <p:cTn id="15" dur="1" fill="hold">
                                          <p:stCondLst>
                                            <p:cond delay="0"/>
                                          </p:stCondLst>
                                        </p:cTn>
                                        <p:tgtEl>
                                          <p:spTgt spid="20"/>
                                        </p:tgtEl>
                                        <p:attrNameLst>
                                          <p:attrName>style.visibility</p:attrName>
                                        </p:attrNameLst>
                                      </p:cBhvr>
                                      <p:to>
                                        <p:strVal val="visible"/>
                                      </p:to>
                                    </p:set>
                                    <p:animEffect transition="in" filter="fade">
                                      <p:cBhvr>
                                        <p:cTn id="16" dur="500"/>
                                        <p:tgtEl>
                                          <p:spTgt spid="20"/>
                                        </p:tgtEl>
                                      </p:cBhvr>
                                    </p:animEffect>
                                  </p:childTnLst>
                                </p:cTn>
                              </p:par>
                              <p:par>
                                <p:cTn id="17" presetID="10" presetClass="entr" presetSubtype="0" fill="hold" grpId="0" nodeType="withEffect" nodePh="1">
                                  <p:stCondLst>
                                    <p:cond delay="0"/>
                                  </p:stCondLst>
                                  <p:endCondLst>
                                    <p:cond evt="begin" delay="0">
                                      <p:tn val="17"/>
                                    </p:cond>
                                  </p:endCondLst>
                                  <p:childTnLst>
                                    <p:set>
                                      <p:cBhvr>
                                        <p:cTn id="18" dur="1" fill="hold">
                                          <p:stCondLst>
                                            <p:cond delay="0"/>
                                          </p:stCondLst>
                                        </p:cTn>
                                        <p:tgtEl>
                                          <p:spTgt spid="23">
                                            <p:txEl>
                                              <p:pRg st="0" end="0"/>
                                            </p:txEl>
                                          </p:spTgt>
                                        </p:tgtEl>
                                        <p:attrNameLst>
                                          <p:attrName>style.visibility</p:attrName>
                                        </p:attrNameLst>
                                      </p:cBhvr>
                                      <p:to>
                                        <p:strVal val="visible"/>
                                      </p:to>
                                    </p:set>
                                    <p:animEffect transition="in" filter="fade">
                                      <p:cBhvr>
                                        <p:cTn id="19" dur="500"/>
                                        <p:tgtEl>
                                          <p:spTgt spid="23">
                                            <p:txEl>
                                              <p:pRg st="0" end="0"/>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par>
                                <p:cTn id="23" presetID="10" presetClass="entr" presetSubtype="0" fill="hold" grpId="0" nodeType="withEffect" nodePh="1">
                                  <p:stCondLst>
                                    <p:cond delay="0"/>
                                  </p:stCondLst>
                                  <p:endCondLst>
                                    <p:cond evt="begin" delay="0">
                                      <p:tn val="23"/>
                                    </p:cond>
                                  </p:endCondLst>
                                  <p:childTnLst>
                                    <p:set>
                                      <p:cBhvr>
                                        <p:cTn id="24" dur="1" fill="hold">
                                          <p:stCondLst>
                                            <p:cond delay="0"/>
                                          </p:stCondLst>
                                        </p:cTn>
                                        <p:tgtEl>
                                          <p:spTgt spid="26"/>
                                        </p:tgtEl>
                                        <p:attrNameLst>
                                          <p:attrName>style.visibility</p:attrName>
                                        </p:attrNameLst>
                                      </p:cBhvr>
                                      <p:to>
                                        <p:strVal val="visible"/>
                                      </p:to>
                                    </p:set>
                                    <p:animEffect transition="in" filter="fade">
                                      <p:cBhvr>
                                        <p:cTn id="25" dur="500"/>
                                        <p:tgtEl>
                                          <p:spTgt spid="26"/>
                                        </p:tgtEl>
                                      </p:cBhvr>
                                    </p:animEffect>
                                  </p:childTnLst>
                                </p:cTn>
                              </p:par>
                              <p:par>
                                <p:cTn id="26" presetID="10" presetClass="entr" presetSubtype="0" fill="hold" grpId="0" nodeType="withEffect" nodePh="1">
                                  <p:stCondLst>
                                    <p:cond delay="0"/>
                                  </p:stCondLst>
                                  <p:endCondLst>
                                    <p:cond evt="begin" delay="0">
                                      <p:tn val="26"/>
                                    </p:cond>
                                  </p:endCondLst>
                                  <p:childTnLst>
                                    <p:set>
                                      <p:cBhvr>
                                        <p:cTn id="27" dur="1" fill="hold">
                                          <p:stCondLst>
                                            <p:cond delay="0"/>
                                          </p:stCondLst>
                                        </p:cTn>
                                        <p:tgtEl>
                                          <p:spTgt spid="22">
                                            <p:txEl>
                                              <p:pRg st="0" end="0"/>
                                            </p:txEl>
                                          </p:spTgt>
                                        </p:tgtEl>
                                        <p:attrNameLst>
                                          <p:attrName>style.visibility</p:attrName>
                                        </p:attrNameLst>
                                      </p:cBhvr>
                                      <p:to>
                                        <p:strVal val="visible"/>
                                      </p:to>
                                    </p:set>
                                    <p:animEffect transition="in" filter="fade">
                                      <p:cBhvr>
                                        <p:cTn id="28" dur="500"/>
                                        <p:tgtEl>
                                          <p:spTgt spid="22">
                                            <p:txEl>
                                              <p:pRg st="0" end="0"/>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500"/>
                                        <p:tgtEl>
                                          <p:spTgt spid="27"/>
                                        </p:tgtEl>
                                      </p:cBhvr>
                                    </p:animEffect>
                                  </p:childTnLst>
                                </p:cTn>
                              </p:par>
                              <p:par>
                                <p:cTn id="32" presetID="10" presetClass="entr" presetSubtype="0" fill="hold" grpId="0" nodeType="withEffect" nodePh="1">
                                  <p:stCondLst>
                                    <p:cond delay="0"/>
                                  </p:stCondLst>
                                  <p:endCondLst>
                                    <p:cond evt="begin" delay="0">
                                      <p:tn val="32"/>
                                    </p:cond>
                                  </p:endCondLst>
                                  <p:childTnLst>
                                    <p:set>
                                      <p:cBhvr>
                                        <p:cTn id="33" dur="1" fill="hold">
                                          <p:stCondLst>
                                            <p:cond delay="0"/>
                                          </p:stCondLst>
                                        </p:cTn>
                                        <p:tgtEl>
                                          <p:spTgt spid="28"/>
                                        </p:tgtEl>
                                        <p:attrNameLst>
                                          <p:attrName>style.visibility</p:attrName>
                                        </p:attrNameLst>
                                      </p:cBhvr>
                                      <p:to>
                                        <p:strVal val="visible"/>
                                      </p:to>
                                    </p:set>
                                    <p:animEffect transition="in" filter="fade">
                                      <p:cBhvr>
                                        <p:cTn id="34" dur="500"/>
                                        <p:tgtEl>
                                          <p:spTgt spid="28"/>
                                        </p:tgtEl>
                                      </p:cBhvr>
                                    </p:animEffect>
                                  </p:childTnLst>
                                </p:cTn>
                              </p:par>
                              <p:par>
                                <p:cTn id="35" presetID="10" presetClass="entr" presetSubtype="0" fill="hold" grpId="0" nodeType="withEffect" nodePh="1">
                                  <p:stCondLst>
                                    <p:cond delay="0"/>
                                  </p:stCondLst>
                                  <p:endCondLst>
                                    <p:cond evt="begin" delay="0">
                                      <p:tn val="35"/>
                                    </p:cond>
                                  </p:endCondLst>
                                  <p:childTnLst>
                                    <p:set>
                                      <p:cBhvr>
                                        <p:cTn id="36" dur="1" fill="hold">
                                          <p:stCondLst>
                                            <p:cond delay="0"/>
                                          </p:stCondLst>
                                        </p:cTn>
                                        <p:tgtEl>
                                          <p:spTgt spid="21">
                                            <p:txEl>
                                              <p:pRg st="0" end="0"/>
                                            </p:txEl>
                                          </p:spTgt>
                                        </p:tgtEl>
                                        <p:attrNameLst>
                                          <p:attrName>style.visibility</p:attrName>
                                        </p:attrNameLst>
                                      </p:cBhvr>
                                      <p:to>
                                        <p:strVal val="visible"/>
                                      </p:to>
                                    </p:set>
                                    <p:animEffect transition="in" filter="fade">
                                      <p:cBhvr>
                                        <p:cTn id="37" dur="500"/>
                                        <p:tgtEl>
                                          <p:spTgt spid="21">
                                            <p:txEl>
                                              <p:pRg st="0" end="0"/>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fade">
                                      <p:cBhvr>
                                        <p:cTn id="40" dur="500"/>
                                        <p:tgtEl>
                                          <p:spTgt spid="29"/>
                                        </p:tgtEl>
                                      </p:cBhvr>
                                    </p:animEffect>
                                  </p:childTnLst>
                                </p:cTn>
                              </p:par>
                              <p:par>
                                <p:cTn id="41" presetID="10" presetClass="entr" presetSubtype="0" fill="hold" grpId="0" nodeType="withEffect" nodePh="1">
                                  <p:stCondLst>
                                    <p:cond delay="0"/>
                                  </p:stCondLst>
                                  <p:endCondLst>
                                    <p:cond evt="begin" delay="0">
                                      <p:tn val="41"/>
                                    </p:cond>
                                  </p:endCondLst>
                                  <p:childTnLst>
                                    <p:set>
                                      <p:cBhvr>
                                        <p:cTn id="42" dur="1" fill="hold">
                                          <p:stCondLst>
                                            <p:cond delay="0"/>
                                          </p:stCondLst>
                                        </p:cTn>
                                        <p:tgtEl>
                                          <p:spTgt spid="30"/>
                                        </p:tgtEl>
                                        <p:attrNameLst>
                                          <p:attrName>style.visibility</p:attrName>
                                        </p:attrNameLst>
                                      </p:cBhvr>
                                      <p:to>
                                        <p:strVal val="visible"/>
                                      </p:to>
                                    </p:set>
                                    <p:animEffect transition="in" filter="fade">
                                      <p:cBhvr>
                                        <p:cTn id="43" dur="500"/>
                                        <p:tgtEl>
                                          <p:spTgt spid="30"/>
                                        </p:tgtEl>
                                      </p:cBhvr>
                                    </p:animEffect>
                                  </p:childTnLst>
                                </p:cTn>
                              </p:par>
                              <p:par>
                                <p:cTn id="44" presetID="10" presetClass="entr" presetSubtype="0" fill="hold" grpId="0" nodeType="withEffect" nodePh="1">
                                  <p:stCondLst>
                                    <p:cond delay="0"/>
                                  </p:stCondLst>
                                  <p:endCondLst>
                                    <p:cond evt="begin" delay="0">
                                      <p:tn val="44"/>
                                    </p:cond>
                                  </p:endCondLst>
                                  <p:childTnLst>
                                    <p:set>
                                      <p:cBhvr>
                                        <p:cTn id="45" dur="1" fill="hold">
                                          <p:stCondLst>
                                            <p:cond delay="0"/>
                                          </p:stCondLst>
                                        </p:cTn>
                                        <p:tgtEl>
                                          <p:spTgt spid="24">
                                            <p:txEl>
                                              <p:pRg st="0" end="0"/>
                                            </p:txEl>
                                          </p:spTgt>
                                        </p:tgtEl>
                                        <p:attrNameLst>
                                          <p:attrName>style.visibility</p:attrName>
                                        </p:attrNameLst>
                                      </p:cBhvr>
                                      <p:to>
                                        <p:strVal val="visible"/>
                                      </p:to>
                                    </p:set>
                                    <p:animEffect transition="in" filter="fade">
                                      <p:cBhvr>
                                        <p:cTn id="46" dur="500"/>
                                        <p:tgtEl>
                                          <p:spTgt spid="24">
                                            <p:txEl>
                                              <p:pRg st="0" end="0"/>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9"/>
                                        </p:tgtEl>
                                        <p:attrNameLst>
                                          <p:attrName>style.visibility</p:attrName>
                                        </p:attrNameLst>
                                      </p:cBhvr>
                                      <p:to>
                                        <p:strVal val="visible"/>
                                      </p:to>
                                    </p:set>
                                    <p:animEffect transition="in" filter="fade">
                                      <p:cBhvr>
                                        <p:cTn id="49" dur="500"/>
                                        <p:tgtEl>
                                          <p:spTgt spid="39"/>
                                        </p:tgtEl>
                                      </p:cBhvr>
                                    </p:animEffect>
                                  </p:childTnLst>
                                </p:cTn>
                              </p:par>
                              <p:par>
                                <p:cTn id="50" presetID="10" presetClass="entr" presetSubtype="0" fill="hold" grpId="0" nodeType="withEffect" nodePh="1">
                                  <p:stCondLst>
                                    <p:cond delay="0"/>
                                  </p:stCondLst>
                                  <p:endCondLst>
                                    <p:cond evt="begin" delay="0">
                                      <p:tn val="50"/>
                                    </p:cond>
                                  </p:endCondLst>
                                  <p:childTnLst>
                                    <p:set>
                                      <p:cBhvr>
                                        <p:cTn id="51" dur="1" fill="hold">
                                          <p:stCondLst>
                                            <p:cond delay="0"/>
                                          </p:stCondLst>
                                        </p:cTn>
                                        <p:tgtEl>
                                          <p:spTgt spid="40"/>
                                        </p:tgtEl>
                                        <p:attrNameLst>
                                          <p:attrName>style.visibility</p:attrName>
                                        </p:attrNameLst>
                                      </p:cBhvr>
                                      <p:to>
                                        <p:strVal val="visible"/>
                                      </p:to>
                                    </p:set>
                                    <p:animEffect transition="in" filter="fade">
                                      <p:cBhvr>
                                        <p:cTn id="5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tmplLst>
          <p:tmpl lvl="1">
            <p:tnLst>
              <p:par>
                <p:cTn presetID="10" presetClass="entr" presetSubtype="0" fill="hold" nodeType="after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P spid="18" grpId="0" build="p">
        <p:tmplLst>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9" grpId="0" animBg="1"/>
      <p:bldP spid="19" grpId="1" animBg="1"/>
      <p:bldP spid="20" grpId="0"/>
      <p:bldP spid="21" grpId="0" build="p">
        <p:tmplLst>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childTnLst>
                </p:cTn>
              </p:par>
            </p:tnLst>
          </p:tmpl>
        </p:tmplLst>
      </p:bldP>
      <p:bldP spid="22" grpId="0" build="p">
        <p:tmplLst>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P spid="23" grpId="0" build="p">
        <p:tmplLst>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childTnLst>
                </p:cTn>
              </p:par>
            </p:tnLst>
          </p:tmpl>
        </p:tmplLst>
      </p:bldP>
      <p:bldP spid="24" grpId="0" build="p">
        <p:tmplLst>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24"/>
                        </p:tgtEl>
                        <p:attrNameLst>
                          <p:attrName>style.visibility</p:attrName>
                        </p:attrNameLst>
                      </p:cBhvr>
                      <p:to>
                        <p:strVal val="visible"/>
                      </p:to>
                    </p:set>
                    <p:animEffect transition="in" filter="fade">
                      <p:cBhvr>
                        <p:cTn dur="500"/>
                        <p:tgtEl>
                          <p:spTgt spid="24"/>
                        </p:tgtEl>
                      </p:cBhvr>
                    </p:animEffect>
                  </p:childTnLst>
                </p:cTn>
              </p:par>
            </p:tnLst>
          </p:tmpl>
        </p:tmplLst>
      </p:bldP>
      <p:bldP spid="25" grpId="0" animBg="1"/>
      <p:bldP spid="25" grpId="1" animBg="1"/>
      <p:bldP spid="26" grpId="0"/>
      <p:bldP spid="27" grpId="0" animBg="1"/>
      <p:bldP spid="27" grpId="1" animBg="1"/>
      <p:bldP spid="28" grpId="0"/>
      <p:bldP spid="29" grpId="0" animBg="1"/>
      <p:bldP spid="29" grpId="1" animBg="1"/>
      <p:bldP spid="30" grpId="0"/>
      <p:bldP spid="39" grpId="0" animBg="1"/>
      <p:bldP spid="39" grpId="1" animBg="1"/>
      <p:bldP spid="40" grpId="0"/>
    </p:bldLst>
  </p:timing>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ischenfolie">
    <p:spTree>
      <p:nvGrpSpPr>
        <p:cNvPr id="1" name=""/>
        <p:cNvGrpSpPr/>
        <p:nvPr/>
      </p:nvGrpSpPr>
      <p:grpSpPr>
        <a:xfrm>
          <a:off x="0" y="0"/>
          <a:ext cx="0" cy="0"/>
          <a:chOff x="0" y="0"/>
          <a:chExt cx="0" cy="0"/>
        </a:xfrm>
      </p:grpSpPr>
      <p:sp>
        <p:nvSpPr>
          <p:cNvPr id="3" name="Textplatzhalter 8"/>
          <p:cNvSpPr>
            <a:spLocks noGrp="1"/>
          </p:cNvSpPr>
          <p:nvPr>
            <p:ph type="body" sz="quarter" idx="10" hasCustomPrompt="1"/>
          </p:nvPr>
        </p:nvSpPr>
        <p:spPr>
          <a:xfrm>
            <a:off x="817057" y="1444645"/>
            <a:ext cx="10562167" cy="1480369"/>
          </a:xfrm>
          <a:prstGeom prst="rect">
            <a:avLst/>
          </a:prstGeom>
        </p:spPr>
        <p:txBody>
          <a:bodyPr vert="horz" lIns="0" tIns="0" rIns="0" bIns="0"/>
          <a:lstStyle>
            <a:lvl1pPr marL="0" indent="0">
              <a:buFontTx/>
              <a:buNone/>
              <a:defRPr sz="4400" b="1" baseline="0">
                <a:solidFill>
                  <a:schemeClr val="bg1"/>
                </a:solidFill>
                <a:latin typeface="Arial"/>
                <a:cs typeface="Arial"/>
              </a:defRPr>
            </a:lvl1pPr>
          </a:lstStyle>
          <a:p>
            <a:pPr lvl="0"/>
            <a:r>
              <a:rPr lang="de-AT" dirty="0"/>
              <a:t>Arial </a:t>
            </a:r>
            <a:r>
              <a:rPr lang="de-AT" dirty="0" err="1"/>
              <a:t>Bold</a:t>
            </a:r>
            <a:r>
              <a:rPr lang="de-AT" dirty="0"/>
              <a:t> 44 </a:t>
            </a:r>
            <a:r>
              <a:rPr lang="de-AT" dirty="0" err="1"/>
              <a:t>white</a:t>
            </a:r>
            <a:endParaRPr lang="de-AT" dirty="0"/>
          </a:p>
          <a:p>
            <a:pPr lvl="0"/>
            <a:r>
              <a:rPr lang="de-AT" dirty="0"/>
              <a:t>2. Headline Arial 44 Hellblau!</a:t>
            </a:r>
          </a:p>
        </p:txBody>
      </p:sp>
      <p:sp>
        <p:nvSpPr>
          <p:cNvPr id="2" name="Textfeld 1">
            <a:extLst>
              <a:ext uri="{FF2B5EF4-FFF2-40B4-BE49-F238E27FC236}">
                <a16:creationId xmlns:a16="http://schemas.microsoft.com/office/drawing/2014/main" id="{39BDC4C8-F4F5-4C0A-B02C-E1CD2C0F2C88}"/>
              </a:ext>
            </a:extLst>
          </p:cNvPr>
          <p:cNvSpPr txBox="1"/>
          <p:nvPr userDrawn="1"/>
        </p:nvSpPr>
        <p:spPr>
          <a:xfrm>
            <a:off x="700215" y="6376087"/>
            <a:ext cx="3064476" cy="369460"/>
          </a:xfrm>
          <a:prstGeom prst="rect">
            <a:avLst/>
          </a:prstGeom>
          <a:solidFill>
            <a:srgbClr val="022666"/>
          </a:solidFill>
        </p:spPr>
        <p:txBody>
          <a:bodyPr wrap="square" rtlCol="0">
            <a:spAutoFit/>
          </a:bodyPr>
          <a:lstStyle/>
          <a:p>
            <a:endParaRPr lang="en-US" sz="1801" dirty="0"/>
          </a:p>
        </p:txBody>
      </p:sp>
    </p:spTree>
    <p:extLst>
      <p:ext uri="{BB962C8B-B14F-4D97-AF65-F5344CB8AC3E}">
        <p14:creationId xmlns:p14="http://schemas.microsoft.com/office/powerpoint/2010/main" val="363623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1000" fill="hold"/>
                        <p:tgtEl>
                          <p:spTgt spid="3"/>
                        </p:tgtEl>
                        <p:attrNameLst>
                          <p:attrName>ppt_x</p:attrName>
                        </p:attrNameLst>
                      </p:cBhvr>
                      <p:tavLst>
                        <p:tav tm="0">
                          <p:val>
                            <p:strVal val="0-#ppt_w/2"/>
                          </p:val>
                        </p:tav>
                        <p:tav tm="100000">
                          <p:val>
                            <p:strVal val="#ppt_x"/>
                          </p:val>
                        </p:tav>
                      </p:tavLst>
                    </p:anim>
                    <p:anim calcmode="lin" valueType="num">
                      <p:cBhvr additive="base">
                        <p:cTn dur="1000" fill="hold"/>
                        <p:tgtEl>
                          <p:spTgt spid="3"/>
                        </p:tgtEl>
                        <p:attrNameLst>
                          <p:attrName>ppt_y</p:attrName>
                        </p:attrNameLst>
                      </p:cBhvr>
                      <p:tavLst>
                        <p:tav tm="0">
                          <p:val>
                            <p:strVal val="#ppt_y"/>
                          </p:val>
                        </p:tav>
                        <p:tav tm="100000">
                          <p:val>
                            <p:strVal val="#ppt_y"/>
                          </p:val>
                        </p:tav>
                      </p:tavLst>
                    </p:anim>
                  </p:childTnLst>
                </p:cTn>
              </p:par>
            </p:tnLst>
          </p:tmpl>
        </p:tmplLst>
      </p:bldP>
    </p:bldLst>
  </p:timing>
  <p:extLst>
    <p:ext uri="{DCECCB84-F9BA-43D5-87BE-67443E8EF086}">
      <p15:sldGuideLst xmlns:p15="http://schemas.microsoft.com/office/powerpoint/2012/main">
        <p15:guide id="1" pos="507"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04_Referenz - plakativ 1 Case">
    <p:spTree>
      <p:nvGrpSpPr>
        <p:cNvPr id="1" name=""/>
        <p:cNvGrpSpPr/>
        <p:nvPr/>
      </p:nvGrpSpPr>
      <p:grpSpPr>
        <a:xfrm>
          <a:off x="0" y="0"/>
          <a:ext cx="0" cy="0"/>
          <a:chOff x="0" y="0"/>
          <a:chExt cx="0" cy="0"/>
        </a:xfrm>
      </p:grpSpPr>
      <p:sp>
        <p:nvSpPr>
          <p:cNvPr id="9"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
        <p:nvSpPr>
          <p:cNvPr id="7" name="Textplatzhalter 6"/>
          <p:cNvSpPr>
            <a:spLocks noGrp="1"/>
          </p:cNvSpPr>
          <p:nvPr>
            <p:ph type="body" sz="quarter" idx="13"/>
          </p:nvPr>
        </p:nvSpPr>
        <p:spPr>
          <a:xfrm>
            <a:off x="7554190" y="2687492"/>
            <a:ext cx="3798553" cy="3559502"/>
          </a:xfrm>
          <a:prstGeom prst="rect">
            <a:avLst/>
          </a:prstGeom>
        </p:spPr>
        <p:txBody>
          <a:bodyPr vert="horz" lIns="0" tIns="0" rIns="0" bIns="0" anchor="b" anchorCtr="0"/>
          <a:lstStyle>
            <a:lvl1pPr marL="0" marR="0" indent="0" algn="l" defTabSz="457140" rtl="0" eaLnBrk="1" fontAlgn="auto" latinLnBrk="0" hangingPunct="1">
              <a:lnSpc>
                <a:spcPct val="110000"/>
              </a:lnSpc>
              <a:spcBef>
                <a:spcPct val="20000"/>
              </a:spcBef>
              <a:spcAft>
                <a:spcPts val="0"/>
              </a:spcAft>
              <a:buClr>
                <a:srgbClr val="00AEEF"/>
              </a:buClr>
              <a:buSzPct val="100000"/>
              <a:buFontTx/>
              <a:buNone/>
              <a:tabLst/>
              <a:defRPr sz="1600" b="0" baseline="0">
                <a:solidFill>
                  <a:srgbClr val="00377A"/>
                </a:solidFill>
                <a:latin typeface="Arial"/>
                <a:cs typeface="Arial"/>
              </a:defRPr>
            </a:lvl1pPr>
          </a:lstStyle>
          <a:p>
            <a:pPr lvl="0"/>
            <a:r>
              <a:rPr lang="de-AT" dirty="0"/>
              <a:t>Mastertextformat bearbeiten</a:t>
            </a:r>
          </a:p>
        </p:txBody>
      </p:sp>
      <p:sp>
        <p:nvSpPr>
          <p:cNvPr id="3" name="Bildplatzhalter 2"/>
          <p:cNvSpPr>
            <a:spLocks noGrp="1"/>
          </p:cNvSpPr>
          <p:nvPr>
            <p:ph type="pic" sz="quarter" idx="17" hasCustomPrompt="1"/>
          </p:nvPr>
        </p:nvSpPr>
        <p:spPr>
          <a:xfrm>
            <a:off x="2005014" y="2687493"/>
            <a:ext cx="5281200" cy="3567259"/>
          </a:xfrm>
          <a:prstGeom prst="rect">
            <a:avLst/>
          </a:prstGeom>
          <a:ln w="12700">
            <a:solidFill>
              <a:srgbClr val="0099FF"/>
            </a:solidFill>
          </a:ln>
        </p:spPr>
        <p:txBody>
          <a:bodyPr/>
          <a:lstStyle>
            <a:lvl1pPr marL="0" indent="0">
              <a:buFontTx/>
              <a:buNone/>
              <a:defRPr sz="1200" baseline="0">
                <a:latin typeface="Arial" charset="0"/>
              </a:defRPr>
            </a:lvl1pPr>
          </a:lstStyle>
          <a:p>
            <a:r>
              <a:rPr lang="de-DE" dirty="0"/>
              <a:t>Bild durch klicken hinzufügen</a:t>
            </a:r>
          </a:p>
        </p:txBody>
      </p:sp>
      <p:sp>
        <p:nvSpPr>
          <p:cNvPr id="8" name="Textplatzhalter 4"/>
          <p:cNvSpPr>
            <a:spLocks noGrp="1"/>
          </p:cNvSpPr>
          <p:nvPr>
            <p:ph type="body" sz="quarter" idx="10" hasCustomPrompt="1"/>
          </p:nvPr>
        </p:nvSpPr>
        <p:spPr>
          <a:xfrm>
            <a:off x="2005014" y="1741719"/>
            <a:ext cx="9374188" cy="708159"/>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pic>
        <p:nvPicPr>
          <p:cNvPr id="11" name="Bild 2" descr="pfeil.png"/>
          <p:cNvPicPr>
            <a:picLocks noChangeAspect="1"/>
          </p:cNvPicPr>
          <p:nvPr userDrawn="1"/>
        </p:nvPicPr>
        <p:blipFill rotWithShape="1">
          <a:blip r:embed="rId2" cstate="print">
            <a:extLst>
              <a:ext uri="{28A0092B-C50C-407E-A947-70E740481C1C}">
                <a14:useLocalDpi xmlns:a14="http://schemas.microsoft.com/office/drawing/2010/main"/>
              </a:ext>
            </a:extLst>
          </a:blip>
          <a:srcRect l="20755"/>
          <a:stretch/>
        </p:blipFill>
        <p:spPr>
          <a:xfrm>
            <a:off x="0" y="2277047"/>
            <a:ext cx="1833284" cy="2313432"/>
          </a:xfrm>
          <a:prstGeom prst="rect">
            <a:avLst/>
          </a:prstGeom>
        </p:spPr>
      </p:pic>
      <p:sp>
        <p:nvSpPr>
          <p:cNvPr id="12" name="Bildplatzhalter 2"/>
          <p:cNvSpPr>
            <a:spLocks noGrp="1"/>
          </p:cNvSpPr>
          <p:nvPr>
            <p:ph type="pic" sz="quarter" idx="18"/>
          </p:nvPr>
        </p:nvSpPr>
        <p:spPr>
          <a:xfrm>
            <a:off x="817160" y="1076097"/>
            <a:ext cx="3627525" cy="581255"/>
          </a:xfrm>
          <a:prstGeom prst="rect">
            <a:avLst/>
          </a:prstGeom>
        </p:spPr>
        <p:txBody>
          <a:bodyPr/>
          <a:lstStyle>
            <a:lvl1pPr marL="0" indent="0" algn="l">
              <a:buNone/>
              <a:defRPr sz="900">
                <a:latin typeface="Arial" panose="020B0604020202020204" pitchFamily="34" charset="0"/>
                <a:cs typeface="Arial" panose="020B0604020202020204" pitchFamily="34" charset="0"/>
              </a:defRPr>
            </a:lvl1pPr>
          </a:lstStyle>
          <a:p>
            <a:endParaRPr lang="de-AT" dirty="0"/>
          </a:p>
        </p:txBody>
      </p:sp>
      <p:sp>
        <p:nvSpPr>
          <p:cNvPr id="10" name="Textfeld 9">
            <a:extLst>
              <a:ext uri="{FF2B5EF4-FFF2-40B4-BE49-F238E27FC236}">
                <a16:creationId xmlns:a16="http://schemas.microsoft.com/office/drawing/2014/main" id="{D60F48FE-ECC7-43C4-B697-5D6988CE8818}"/>
              </a:ext>
            </a:extLst>
          </p:cNvPr>
          <p:cNvSpPr txBox="1"/>
          <p:nvPr userDrawn="1"/>
        </p:nvSpPr>
        <p:spPr>
          <a:xfrm>
            <a:off x="716692" y="6376087"/>
            <a:ext cx="3097428" cy="369460"/>
          </a:xfrm>
          <a:prstGeom prst="rect">
            <a:avLst/>
          </a:prstGeom>
          <a:solidFill>
            <a:schemeClr val="bg1"/>
          </a:solidFill>
        </p:spPr>
        <p:txBody>
          <a:bodyPr wrap="square" rtlCol="0">
            <a:spAutoFit/>
          </a:bodyPr>
          <a:lstStyle/>
          <a:p>
            <a:endParaRPr lang="en-US" sz="1801" dirty="0"/>
          </a:p>
        </p:txBody>
      </p:sp>
    </p:spTree>
    <p:extLst>
      <p:ext uri="{BB962C8B-B14F-4D97-AF65-F5344CB8AC3E}">
        <p14:creationId xmlns:p14="http://schemas.microsoft.com/office/powerpoint/2010/main" val="2028556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extLst>
    <p:ext uri="{DCECCB84-F9BA-43D5-87BE-67443E8EF086}">
      <p15:sldGuideLst xmlns:p15="http://schemas.microsoft.com/office/powerpoint/2012/main">
        <p15:guide id="1" orient="horz" pos="394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05_Referenz - plakativ 3 Cases">
    <p:spTree>
      <p:nvGrpSpPr>
        <p:cNvPr id="1" name=""/>
        <p:cNvGrpSpPr/>
        <p:nvPr/>
      </p:nvGrpSpPr>
      <p:grpSpPr>
        <a:xfrm>
          <a:off x="0" y="0"/>
          <a:ext cx="0" cy="0"/>
          <a:chOff x="0" y="0"/>
          <a:chExt cx="0" cy="0"/>
        </a:xfrm>
      </p:grpSpPr>
      <p:sp>
        <p:nvSpPr>
          <p:cNvPr id="3" name="Bildplatzhalter 2"/>
          <p:cNvSpPr>
            <a:spLocks noGrp="1"/>
          </p:cNvSpPr>
          <p:nvPr>
            <p:ph type="pic" sz="quarter" idx="17" hasCustomPrompt="1"/>
          </p:nvPr>
        </p:nvSpPr>
        <p:spPr>
          <a:xfrm>
            <a:off x="806452" y="2260693"/>
            <a:ext cx="3384000" cy="1984377"/>
          </a:xfrm>
          <a:prstGeom prst="rect">
            <a:avLst/>
          </a:prstGeom>
          <a:ln w="12700">
            <a:solidFill>
              <a:srgbClr val="0099FF"/>
            </a:solidFill>
          </a:ln>
        </p:spPr>
        <p:txBody>
          <a:bodyPr/>
          <a:lstStyle>
            <a:lvl1pPr marL="0" indent="0">
              <a:buFontTx/>
              <a:buNone/>
              <a:defRPr sz="1200" baseline="0">
                <a:latin typeface="Arial" charset="0"/>
              </a:defRPr>
            </a:lvl1pPr>
          </a:lstStyle>
          <a:p>
            <a:r>
              <a:rPr lang="de-DE" dirty="0"/>
              <a:t>Bild durch </a:t>
            </a:r>
            <a:r>
              <a:rPr lang="de-DE"/>
              <a:t>klicken hinzufügen</a:t>
            </a:r>
            <a:endParaRPr lang="de-DE" dirty="0"/>
          </a:p>
        </p:txBody>
      </p:sp>
      <p:sp>
        <p:nvSpPr>
          <p:cNvPr id="13" name="Bildplatzhalter 2"/>
          <p:cNvSpPr>
            <a:spLocks noGrp="1"/>
          </p:cNvSpPr>
          <p:nvPr>
            <p:ph type="pic" sz="quarter" idx="20" hasCustomPrompt="1"/>
          </p:nvPr>
        </p:nvSpPr>
        <p:spPr>
          <a:xfrm>
            <a:off x="4391108" y="2260695"/>
            <a:ext cx="3384000" cy="1984377"/>
          </a:xfrm>
          <a:prstGeom prst="rect">
            <a:avLst/>
          </a:prstGeom>
          <a:ln w="12700">
            <a:solidFill>
              <a:srgbClr val="0099FF"/>
            </a:solidFill>
          </a:ln>
        </p:spPr>
        <p:txBody>
          <a:bodyPr/>
          <a:lstStyle>
            <a:lvl1pPr marL="0" indent="0">
              <a:buFontTx/>
              <a:buNone/>
              <a:defRPr sz="1200" baseline="0">
                <a:latin typeface="Arial" charset="0"/>
              </a:defRPr>
            </a:lvl1pPr>
          </a:lstStyle>
          <a:p>
            <a:r>
              <a:rPr lang="de-DE" dirty="0"/>
              <a:t>Bild durch </a:t>
            </a:r>
            <a:r>
              <a:rPr lang="de-DE"/>
              <a:t>klicken hinzufügen</a:t>
            </a:r>
            <a:endParaRPr lang="de-DE" dirty="0"/>
          </a:p>
        </p:txBody>
      </p:sp>
      <p:sp>
        <p:nvSpPr>
          <p:cNvPr id="14" name="Bildplatzhalter 2"/>
          <p:cNvSpPr>
            <a:spLocks noGrp="1"/>
          </p:cNvSpPr>
          <p:nvPr>
            <p:ph type="pic" sz="quarter" idx="21" hasCustomPrompt="1"/>
          </p:nvPr>
        </p:nvSpPr>
        <p:spPr>
          <a:xfrm>
            <a:off x="7994624" y="2260693"/>
            <a:ext cx="3384000" cy="1984377"/>
          </a:xfrm>
          <a:prstGeom prst="rect">
            <a:avLst/>
          </a:prstGeom>
          <a:ln w="12700">
            <a:solidFill>
              <a:srgbClr val="0099FF"/>
            </a:solidFill>
          </a:ln>
        </p:spPr>
        <p:txBody>
          <a:bodyPr/>
          <a:lstStyle>
            <a:lvl1pPr marL="0" indent="0">
              <a:buFontTx/>
              <a:buNone/>
              <a:defRPr sz="1200" baseline="0">
                <a:latin typeface="Arial" charset="0"/>
              </a:defRPr>
            </a:lvl1pPr>
          </a:lstStyle>
          <a:p>
            <a:r>
              <a:rPr lang="de-DE" dirty="0"/>
              <a:t>Bild durch </a:t>
            </a:r>
            <a:r>
              <a:rPr lang="de-DE"/>
              <a:t>klicken hinzufügen</a:t>
            </a:r>
            <a:endParaRPr lang="de-DE" dirty="0"/>
          </a:p>
        </p:txBody>
      </p:sp>
      <p:sp>
        <p:nvSpPr>
          <p:cNvPr id="9"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
        <p:nvSpPr>
          <p:cNvPr id="7" name="Textplatzhalter 6"/>
          <p:cNvSpPr>
            <a:spLocks noGrp="1"/>
          </p:cNvSpPr>
          <p:nvPr>
            <p:ph type="body" sz="quarter" idx="13"/>
          </p:nvPr>
        </p:nvSpPr>
        <p:spPr>
          <a:xfrm>
            <a:off x="817033" y="4373822"/>
            <a:ext cx="3384000" cy="1323735"/>
          </a:xfrm>
          <a:prstGeom prst="rect">
            <a:avLst/>
          </a:prstGeom>
        </p:spPr>
        <p:txBody>
          <a:bodyPr vert="horz" lIns="0" tIns="0" rIns="0" bIns="0" anchor="t" anchorCtr="0"/>
          <a:lstStyle>
            <a:lvl1pPr marL="0" marR="0" indent="0" algn="l" defTabSz="457140" rtl="0" eaLnBrk="1" fontAlgn="auto" latinLnBrk="0" hangingPunct="1">
              <a:lnSpc>
                <a:spcPct val="110000"/>
              </a:lnSpc>
              <a:spcBef>
                <a:spcPct val="20000"/>
              </a:spcBef>
              <a:spcAft>
                <a:spcPts val="0"/>
              </a:spcAft>
              <a:buClr>
                <a:srgbClr val="00AEEF"/>
              </a:buClr>
              <a:buSzPct val="100000"/>
              <a:buFontTx/>
              <a:buNone/>
              <a:tabLst/>
              <a:defRPr sz="1300" b="0" baseline="0">
                <a:solidFill>
                  <a:srgbClr val="00377A"/>
                </a:solidFill>
                <a:latin typeface="Arial"/>
                <a:cs typeface="Arial"/>
              </a:defRPr>
            </a:lvl1pPr>
          </a:lstStyle>
          <a:p>
            <a:pPr lvl="0"/>
            <a:r>
              <a:rPr lang="de-AT" dirty="0"/>
              <a:t>Mastertextformat bearbeiten</a:t>
            </a:r>
          </a:p>
        </p:txBody>
      </p:sp>
      <p:sp>
        <p:nvSpPr>
          <p:cNvPr id="15" name="Textplatzhalter 6"/>
          <p:cNvSpPr>
            <a:spLocks noGrp="1"/>
          </p:cNvSpPr>
          <p:nvPr>
            <p:ph type="body" sz="quarter" idx="22"/>
          </p:nvPr>
        </p:nvSpPr>
        <p:spPr>
          <a:xfrm>
            <a:off x="4401710" y="4373822"/>
            <a:ext cx="3394585" cy="1323735"/>
          </a:xfrm>
          <a:prstGeom prst="rect">
            <a:avLst/>
          </a:prstGeom>
        </p:spPr>
        <p:txBody>
          <a:bodyPr vert="horz" lIns="0" tIns="0" rIns="0" bIns="0" anchor="t" anchorCtr="0"/>
          <a:lstStyle>
            <a:lvl1pPr marL="0" marR="0" indent="0" algn="l" defTabSz="457140" rtl="0" eaLnBrk="1" fontAlgn="auto" latinLnBrk="0" hangingPunct="1">
              <a:lnSpc>
                <a:spcPct val="110000"/>
              </a:lnSpc>
              <a:spcBef>
                <a:spcPct val="20000"/>
              </a:spcBef>
              <a:spcAft>
                <a:spcPts val="0"/>
              </a:spcAft>
              <a:buClr>
                <a:srgbClr val="00AEEF"/>
              </a:buClr>
              <a:buSzPct val="100000"/>
              <a:buFontTx/>
              <a:buNone/>
              <a:tabLst/>
              <a:defRPr sz="1300" b="0" baseline="0">
                <a:solidFill>
                  <a:srgbClr val="00377A"/>
                </a:solidFill>
                <a:latin typeface="Arial"/>
                <a:cs typeface="Arial"/>
              </a:defRPr>
            </a:lvl1pPr>
          </a:lstStyle>
          <a:p>
            <a:pPr lvl="0"/>
            <a:r>
              <a:rPr lang="de-AT" dirty="0"/>
              <a:t>Mastertextformat bearbeiten</a:t>
            </a:r>
          </a:p>
        </p:txBody>
      </p:sp>
      <p:sp>
        <p:nvSpPr>
          <p:cNvPr id="16" name="Textplatzhalter 6"/>
          <p:cNvSpPr>
            <a:spLocks noGrp="1"/>
          </p:cNvSpPr>
          <p:nvPr>
            <p:ph type="body" sz="quarter" idx="23"/>
          </p:nvPr>
        </p:nvSpPr>
        <p:spPr>
          <a:xfrm>
            <a:off x="7994624" y="4373820"/>
            <a:ext cx="3382460" cy="1331231"/>
          </a:xfrm>
          <a:prstGeom prst="rect">
            <a:avLst/>
          </a:prstGeom>
        </p:spPr>
        <p:txBody>
          <a:bodyPr vert="horz" lIns="0" tIns="0" rIns="0" bIns="0" anchor="t" anchorCtr="0"/>
          <a:lstStyle>
            <a:lvl1pPr marL="0" marR="0" indent="0" algn="l" defTabSz="457140" rtl="0" eaLnBrk="1" fontAlgn="auto" latinLnBrk="0" hangingPunct="1">
              <a:lnSpc>
                <a:spcPct val="110000"/>
              </a:lnSpc>
              <a:spcBef>
                <a:spcPct val="20000"/>
              </a:spcBef>
              <a:spcAft>
                <a:spcPts val="0"/>
              </a:spcAft>
              <a:buClr>
                <a:srgbClr val="00AEEF"/>
              </a:buClr>
              <a:buSzPct val="100000"/>
              <a:buFontTx/>
              <a:buNone/>
              <a:tabLst/>
              <a:defRPr sz="1300" b="0" baseline="0">
                <a:solidFill>
                  <a:srgbClr val="00377A"/>
                </a:solidFill>
                <a:latin typeface="Arial"/>
                <a:cs typeface="Arial"/>
              </a:defRPr>
            </a:lvl1pPr>
          </a:lstStyle>
          <a:p>
            <a:pPr lvl="0"/>
            <a:r>
              <a:rPr lang="de-AT" dirty="0"/>
              <a:t>Mastertextformat bearbeiten</a:t>
            </a:r>
          </a:p>
        </p:txBody>
      </p:sp>
      <p:sp>
        <p:nvSpPr>
          <p:cNvPr id="11" name="Textplatzhalter 4"/>
          <p:cNvSpPr>
            <a:spLocks noGrp="1"/>
          </p:cNvSpPr>
          <p:nvPr>
            <p:ph type="body" sz="quarter" idx="10"/>
          </p:nvPr>
        </p:nvSpPr>
        <p:spPr>
          <a:xfrm>
            <a:off x="806454" y="1444635"/>
            <a:ext cx="10551580" cy="687299"/>
          </a:xfrm>
          <a:prstGeom prst="rect">
            <a:avLst/>
          </a:prstGeom>
        </p:spPr>
        <p:txBody>
          <a:bodyPr vert="horz" lIns="0" tIns="0" rIns="0" bIns="0" anchor="t" anchorCtr="0"/>
          <a:lstStyle>
            <a:lvl1pPr marL="0" indent="0">
              <a:buFontTx/>
              <a:buNone/>
              <a:defRPr sz="2400" b="1">
                <a:solidFill>
                  <a:srgbClr val="00377A"/>
                </a:solidFill>
                <a:latin typeface="Arial"/>
                <a:cs typeface="Arial"/>
              </a:defRPr>
            </a:lvl1pPr>
          </a:lstStyle>
          <a:p>
            <a:pPr lvl="0"/>
            <a:r>
              <a:rPr lang="de-AT" dirty="0"/>
              <a:t>Mastertextformat bearbeiten</a:t>
            </a:r>
          </a:p>
        </p:txBody>
      </p:sp>
    </p:spTree>
    <p:extLst>
      <p:ext uri="{BB962C8B-B14F-4D97-AF65-F5344CB8AC3E}">
        <p14:creationId xmlns:p14="http://schemas.microsoft.com/office/powerpoint/2010/main" val="2471445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3" grpId="0" animBg="1"/>
      <p:bldP spid="14" grpId="0" animBg="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06_Referenz - Text">
    <p:spTree>
      <p:nvGrpSpPr>
        <p:cNvPr id="1" name=""/>
        <p:cNvGrpSpPr/>
        <p:nvPr/>
      </p:nvGrpSpPr>
      <p:grpSpPr>
        <a:xfrm>
          <a:off x="0" y="0"/>
          <a:ext cx="0" cy="0"/>
          <a:chOff x="0" y="0"/>
          <a:chExt cx="0" cy="0"/>
        </a:xfrm>
      </p:grpSpPr>
      <p:sp>
        <p:nvSpPr>
          <p:cNvPr id="5" name="Textplatzhalter 4"/>
          <p:cNvSpPr>
            <a:spLocks noGrp="1"/>
          </p:cNvSpPr>
          <p:nvPr>
            <p:ph type="body" sz="quarter" idx="10"/>
          </p:nvPr>
        </p:nvSpPr>
        <p:spPr>
          <a:xfrm>
            <a:off x="2005014" y="1724305"/>
            <a:ext cx="9374188" cy="725575"/>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sp>
        <p:nvSpPr>
          <p:cNvPr id="6" name="Textplatzhalter 4"/>
          <p:cNvSpPr>
            <a:spLocks noGrp="1"/>
          </p:cNvSpPr>
          <p:nvPr>
            <p:ph type="body" sz="quarter" idx="11"/>
          </p:nvPr>
        </p:nvSpPr>
        <p:spPr>
          <a:xfrm>
            <a:off x="2005015" y="2687484"/>
            <a:ext cx="9374201" cy="3420000"/>
          </a:xfrm>
          <a:prstGeom prst="rect">
            <a:avLst/>
          </a:prstGeom>
        </p:spPr>
        <p:txBody>
          <a:bodyPr vert="horz" lIns="0" tIns="0" rIns="0" bIns="0" anchor="t"/>
          <a:lstStyle>
            <a:lvl1pPr marL="0" indent="0">
              <a:lnSpc>
                <a:spcPct val="150000"/>
              </a:lnSpc>
              <a:spcBef>
                <a:spcPts val="0"/>
              </a:spcBef>
              <a:buFontTx/>
              <a:buNone/>
              <a:defRPr sz="1801" baseline="0">
                <a:solidFill>
                  <a:srgbClr val="00377A"/>
                </a:solidFill>
                <a:latin typeface="Arial"/>
                <a:cs typeface="Arial"/>
              </a:defRPr>
            </a:lvl1pPr>
          </a:lstStyle>
          <a:p>
            <a:pPr lvl="0"/>
            <a:r>
              <a:rPr lang="de-AT" dirty="0"/>
              <a:t>Mastertextformat bearbeiten</a:t>
            </a:r>
          </a:p>
        </p:txBody>
      </p:sp>
      <p:sp>
        <p:nvSpPr>
          <p:cNvPr id="9" name="Textplatzhalter 6"/>
          <p:cNvSpPr>
            <a:spLocks noGrp="1"/>
          </p:cNvSpPr>
          <p:nvPr>
            <p:ph type="body" sz="quarter" idx="13"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
        <p:nvSpPr>
          <p:cNvPr id="10" name="Bildplatzhalter 2"/>
          <p:cNvSpPr>
            <a:spLocks noGrp="1"/>
          </p:cNvSpPr>
          <p:nvPr>
            <p:ph type="pic" sz="quarter" idx="18"/>
          </p:nvPr>
        </p:nvSpPr>
        <p:spPr>
          <a:xfrm>
            <a:off x="817160" y="1076097"/>
            <a:ext cx="3627525" cy="581255"/>
          </a:xfrm>
          <a:prstGeom prst="rect">
            <a:avLst/>
          </a:prstGeom>
        </p:spPr>
        <p:txBody>
          <a:bodyPr/>
          <a:lstStyle>
            <a:lvl1pPr marL="0" indent="0" algn="l">
              <a:buNone/>
              <a:defRPr sz="900">
                <a:latin typeface="Arial" panose="020B0604020202020204" pitchFamily="34" charset="0"/>
                <a:cs typeface="Arial" panose="020B0604020202020204" pitchFamily="34" charset="0"/>
              </a:defRPr>
            </a:lvl1pPr>
          </a:lstStyle>
          <a:p>
            <a:endParaRPr lang="de-AT" dirty="0"/>
          </a:p>
        </p:txBody>
      </p:sp>
      <p:pic>
        <p:nvPicPr>
          <p:cNvPr id="11" name="Bild 2" descr="pfeil.png"/>
          <p:cNvPicPr>
            <a:picLocks noChangeAspect="1"/>
          </p:cNvPicPr>
          <p:nvPr userDrawn="1"/>
        </p:nvPicPr>
        <p:blipFill rotWithShape="1">
          <a:blip r:embed="rId2" cstate="print">
            <a:extLst>
              <a:ext uri="{28A0092B-C50C-407E-A947-70E740481C1C}">
                <a14:useLocalDpi xmlns:a14="http://schemas.microsoft.com/office/drawing/2010/main"/>
              </a:ext>
            </a:extLst>
          </a:blip>
          <a:srcRect l="20755"/>
          <a:stretch/>
        </p:blipFill>
        <p:spPr>
          <a:xfrm>
            <a:off x="0" y="2277047"/>
            <a:ext cx="1833284" cy="2313432"/>
          </a:xfrm>
          <a:prstGeom prst="rect">
            <a:avLst/>
          </a:prstGeom>
        </p:spPr>
      </p:pic>
      <p:sp>
        <p:nvSpPr>
          <p:cNvPr id="12" name="Oval 3"/>
          <p:cNvSpPr>
            <a:spLocks noChangeAspect="1"/>
          </p:cNvSpPr>
          <p:nvPr userDrawn="1"/>
        </p:nvSpPr>
        <p:spPr>
          <a:xfrm>
            <a:off x="319548" y="2556388"/>
            <a:ext cx="1260000" cy="1260000"/>
          </a:xfrm>
          <a:prstGeom prst="ellipse">
            <a:avLst/>
          </a:prstGeom>
          <a:solidFill>
            <a:schemeClr val="bg1"/>
          </a:solidFill>
          <a:ln>
            <a:solidFill>
              <a:srgbClr val="0099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801">
              <a:solidFill>
                <a:schemeClr val="accent2"/>
              </a:solidFill>
            </a:endParaRPr>
          </a:p>
        </p:txBody>
      </p:sp>
      <p:sp>
        <p:nvSpPr>
          <p:cNvPr id="13" name="Bildplatzhalter 6"/>
          <p:cNvSpPr>
            <a:spLocks noGrp="1"/>
          </p:cNvSpPr>
          <p:nvPr>
            <p:ph type="pic" sz="quarter" idx="14"/>
          </p:nvPr>
        </p:nvSpPr>
        <p:spPr>
          <a:xfrm>
            <a:off x="340411" y="2576320"/>
            <a:ext cx="1231476" cy="1237847"/>
          </a:xfrm>
          <a:custGeom>
            <a:avLst/>
            <a:gdLst>
              <a:gd name="connsiteX0" fmla="*/ 0 w 1240404"/>
              <a:gd name="connsiteY0" fmla="*/ 0 h 1248354"/>
              <a:gd name="connsiteX1" fmla="*/ 1240404 w 1240404"/>
              <a:gd name="connsiteY1" fmla="*/ 0 h 1248354"/>
              <a:gd name="connsiteX2" fmla="*/ 1240404 w 1240404"/>
              <a:gd name="connsiteY2" fmla="*/ 1248354 h 1248354"/>
              <a:gd name="connsiteX3" fmla="*/ 0 w 1240404"/>
              <a:gd name="connsiteY3" fmla="*/ 1248354 h 1248354"/>
              <a:gd name="connsiteX4" fmla="*/ 0 w 1240404"/>
              <a:gd name="connsiteY4" fmla="*/ 0 h 1248354"/>
              <a:gd name="connsiteX0" fmla="*/ 0 w 1240404"/>
              <a:gd name="connsiteY0" fmla="*/ 0 h 1248354"/>
              <a:gd name="connsiteX1" fmla="*/ 1192696 w 1240404"/>
              <a:gd name="connsiteY1" fmla="*/ 353833 h 1248354"/>
              <a:gd name="connsiteX2" fmla="*/ 1240404 w 1240404"/>
              <a:gd name="connsiteY2" fmla="*/ 1248354 h 1248354"/>
              <a:gd name="connsiteX3" fmla="*/ 0 w 1240404"/>
              <a:gd name="connsiteY3" fmla="*/ 1248354 h 1248354"/>
              <a:gd name="connsiteX4" fmla="*/ 0 w 1240404"/>
              <a:gd name="connsiteY4" fmla="*/ 0 h 1248354"/>
              <a:gd name="connsiteX0" fmla="*/ 47708 w 1240404"/>
              <a:gd name="connsiteY0" fmla="*/ 7951 h 894521"/>
              <a:gd name="connsiteX1" fmla="*/ 1192696 w 1240404"/>
              <a:gd name="connsiteY1" fmla="*/ 0 h 894521"/>
              <a:gd name="connsiteX2" fmla="*/ 1240404 w 1240404"/>
              <a:gd name="connsiteY2" fmla="*/ 894521 h 894521"/>
              <a:gd name="connsiteX3" fmla="*/ 0 w 1240404"/>
              <a:gd name="connsiteY3" fmla="*/ 894521 h 894521"/>
              <a:gd name="connsiteX4" fmla="*/ 47708 w 1240404"/>
              <a:gd name="connsiteY4" fmla="*/ 7951 h 894521"/>
              <a:gd name="connsiteX0" fmla="*/ 0 w 1192696"/>
              <a:gd name="connsiteY0" fmla="*/ 7951 h 894521"/>
              <a:gd name="connsiteX1" fmla="*/ 1144988 w 1192696"/>
              <a:gd name="connsiteY1" fmla="*/ 0 h 894521"/>
              <a:gd name="connsiteX2" fmla="*/ 1192696 w 1192696"/>
              <a:gd name="connsiteY2" fmla="*/ 894521 h 894521"/>
              <a:gd name="connsiteX3" fmla="*/ 19879 w 1192696"/>
              <a:gd name="connsiteY3" fmla="*/ 560566 h 894521"/>
              <a:gd name="connsiteX4" fmla="*/ 0 w 1192696"/>
              <a:gd name="connsiteY4" fmla="*/ 7951 h 894521"/>
              <a:gd name="connsiteX0" fmla="*/ 0 w 1144988"/>
              <a:gd name="connsiteY0" fmla="*/ 7951 h 568518"/>
              <a:gd name="connsiteX1" fmla="*/ 1144988 w 1144988"/>
              <a:gd name="connsiteY1" fmla="*/ 0 h 568518"/>
              <a:gd name="connsiteX2" fmla="*/ 1141012 w 1144988"/>
              <a:gd name="connsiteY2" fmla="*/ 568518 h 568518"/>
              <a:gd name="connsiteX3" fmla="*/ 19879 w 1144988"/>
              <a:gd name="connsiteY3" fmla="*/ 560566 h 568518"/>
              <a:gd name="connsiteX4" fmla="*/ 0 w 1144988"/>
              <a:gd name="connsiteY4" fmla="*/ 7951 h 568518"/>
              <a:gd name="connsiteX0" fmla="*/ 0 w 1144988"/>
              <a:gd name="connsiteY0" fmla="*/ 323360 h 883927"/>
              <a:gd name="connsiteX1" fmla="*/ 1144988 w 1144988"/>
              <a:gd name="connsiteY1" fmla="*/ 315409 h 883927"/>
              <a:gd name="connsiteX2" fmla="*/ 1141012 w 1144988"/>
              <a:gd name="connsiteY2" fmla="*/ 883927 h 883927"/>
              <a:gd name="connsiteX3" fmla="*/ 19879 w 1144988"/>
              <a:gd name="connsiteY3" fmla="*/ 875975 h 883927"/>
              <a:gd name="connsiteX4" fmla="*/ 0 w 1144988"/>
              <a:gd name="connsiteY4" fmla="*/ 323360 h 883927"/>
              <a:gd name="connsiteX0" fmla="*/ 0 w 1144988"/>
              <a:gd name="connsiteY0" fmla="*/ 369785 h 930352"/>
              <a:gd name="connsiteX1" fmla="*/ 1144988 w 1144988"/>
              <a:gd name="connsiteY1" fmla="*/ 361834 h 930352"/>
              <a:gd name="connsiteX2" fmla="*/ 1141012 w 1144988"/>
              <a:gd name="connsiteY2" fmla="*/ 930352 h 930352"/>
              <a:gd name="connsiteX3" fmla="*/ 19879 w 1144988"/>
              <a:gd name="connsiteY3" fmla="*/ 922400 h 930352"/>
              <a:gd name="connsiteX4" fmla="*/ 0 w 1144988"/>
              <a:gd name="connsiteY4" fmla="*/ 369785 h 930352"/>
              <a:gd name="connsiteX0" fmla="*/ 0 w 1144988"/>
              <a:gd name="connsiteY0" fmla="*/ 352359 h 912926"/>
              <a:gd name="connsiteX1" fmla="*/ 1144988 w 1144988"/>
              <a:gd name="connsiteY1" fmla="*/ 344408 h 912926"/>
              <a:gd name="connsiteX2" fmla="*/ 1141012 w 1144988"/>
              <a:gd name="connsiteY2" fmla="*/ 912926 h 912926"/>
              <a:gd name="connsiteX3" fmla="*/ 19879 w 1144988"/>
              <a:gd name="connsiteY3" fmla="*/ 904974 h 912926"/>
              <a:gd name="connsiteX4" fmla="*/ 0 w 1144988"/>
              <a:gd name="connsiteY4" fmla="*/ 352359 h 912926"/>
              <a:gd name="connsiteX0" fmla="*/ 0 w 1144988"/>
              <a:gd name="connsiteY0" fmla="*/ 356676 h 917243"/>
              <a:gd name="connsiteX1" fmla="*/ 1144988 w 1144988"/>
              <a:gd name="connsiteY1" fmla="*/ 348725 h 917243"/>
              <a:gd name="connsiteX2" fmla="*/ 1141012 w 1144988"/>
              <a:gd name="connsiteY2" fmla="*/ 917243 h 917243"/>
              <a:gd name="connsiteX3" fmla="*/ 19879 w 1144988"/>
              <a:gd name="connsiteY3" fmla="*/ 909291 h 917243"/>
              <a:gd name="connsiteX4" fmla="*/ 0 w 1144988"/>
              <a:gd name="connsiteY4" fmla="*/ 356676 h 917243"/>
              <a:gd name="connsiteX0" fmla="*/ 43555 w 1188543"/>
              <a:gd name="connsiteY0" fmla="*/ 356676 h 917243"/>
              <a:gd name="connsiteX1" fmla="*/ 1188543 w 1188543"/>
              <a:gd name="connsiteY1" fmla="*/ 348725 h 917243"/>
              <a:gd name="connsiteX2" fmla="*/ 1184567 w 1188543"/>
              <a:gd name="connsiteY2" fmla="*/ 917243 h 917243"/>
              <a:gd name="connsiteX3" fmla="*/ 63434 w 1188543"/>
              <a:gd name="connsiteY3" fmla="*/ 909291 h 917243"/>
              <a:gd name="connsiteX4" fmla="*/ 43555 w 1188543"/>
              <a:gd name="connsiteY4" fmla="*/ 356676 h 917243"/>
              <a:gd name="connsiteX0" fmla="*/ 43555 w 1188543"/>
              <a:gd name="connsiteY0" fmla="*/ 356676 h 1221166"/>
              <a:gd name="connsiteX1" fmla="*/ 1188543 w 1188543"/>
              <a:gd name="connsiteY1" fmla="*/ 348725 h 1221166"/>
              <a:gd name="connsiteX2" fmla="*/ 1184567 w 1188543"/>
              <a:gd name="connsiteY2" fmla="*/ 917243 h 1221166"/>
              <a:gd name="connsiteX3" fmla="*/ 63434 w 1188543"/>
              <a:gd name="connsiteY3" fmla="*/ 909291 h 1221166"/>
              <a:gd name="connsiteX4" fmla="*/ 43555 w 1188543"/>
              <a:gd name="connsiteY4" fmla="*/ 356676 h 1221166"/>
              <a:gd name="connsiteX0" fmla="*/ 43555 w 1188543"/>
              <a:gd name="connsiteY0" fmla="*/ 356676 h 1241708"/>
              <a:gd name="connsiteX1" fmla="*/ 1188543 w 1188543"/>
              <a:gd name="connsiteY1" fmla="*/ 348725 h 1241708"/>
              <a:gd name="connsiteX2" fmla="*/ 1184567 w 1188543"/>
              <a:gd name="connsiteY2" fmla="*/ 917243 h 1241708"/>
              <a:gd name="connsiteX3" fmla="*/ 63434 w 1188543"/>
              <a:gd name="connsiteY3" fmla="*/ 909291 h 1241708"/>
              <a:gd name="connsiteX4" fmla="*/ 43555 w 1188543"/>
              <a:gd name="connsiteY4" fmla="*/ 356676 h 1241708"/>
              <a:gd name="connsiteX0" fmla="*/ 43555 w 1196494"/>
              <a:gd name="connsiteY0" fmla="*/ 354020 h 1239052"/>
              <a:gd name="connsiteX1" fmla="*/ 1196494 w 1196494"/>
              <a:gd name="connsiteY1" fmla="*/ 350045 h 1239052"/>
              <a:gd name="connsiteX2" fmla="*/ 1184567 w 1196494"/>
              <a:gd name="connsiteY2" fmla="*/ 914587 h 1239052"/>
              <a:gd name="connsiteX3" fmla="*/ 63434 w 1196494"/>
              <a:gd name="connsiteY3" fmla="*/ 906635 h 1239052"/>
              <a:gd name="connsiteX4" fmla="*/ 43555 w 1196494"/>
              <a:gd name="connsiteY4" fmla="*/ 354020 h 1239052"/>
              <a:gd name="connsiteX0" fmla="*/ 43555 w 1228655"/>
              <a:gd name="connsiteY0" fmla="*/ 354020 h 1239052"/>
              <a:gd name="connsiteX1" fmla="*/ 1196494 w 1228655"/>
              <a:gd name="connsiteY1" fmla="*/ 350045 h 1239052"/>
              <a:gd name="connsiteX2" fmla="*/ 1184567 w 1228655"/>
              <a:gd name="connsiteY2" fmla="*/ 914587 h 1239052"/>
              <a:gd name="connsiteX3" fmla="*/ 63434 w 1228655"/>
              <a:gd name="connsiteY3" fmla="*/ 906635 h 1239052"/>
              <a:gd name="connsiteX4" fmla="*/ 43555 w 1228655"/>
              <a:gd name="connsiteY4" fmla="*/ 354020 h 1239052"/>
              <a:gd name="connsiteX0" fmla="*/ 43555 w 1228655"/>
              <a:gd name="connsiteY0" fmla="*/ 354020 h 1242993"/>
              <a:gd name="connsiteX1" fmla="*/ 1196494 w 1228655"/>
              <a:gd name="connsiteY1" fmla="*/ 350045 h 1242993"/>
              <a:gd name="connsiteX2" fmla="*/ 1184567 w 1228655"/>
              <a:gd name="connsiteY2" fmla="*/ 914587 h 1242993"/>
              <a:gd name="connsiteX3" fmla="*/ 63434 w 1228655"/>
              <a:gd name="connsiteY3" fmla="*/ 906635 h 1242993"/>
              <a:gd name="connsiteX4" fmla="*/ 43555 w 1228655"/>
              <a:gd name="connsiteY4" fmla="*/ 354020 h 1242993"/>
              <a:gd name="connsiteX0" fmla="*/ 43555 w 1225465"/>
              <a:gd name="connsiteY0" fmla="*/ 354020 h 1242993"/>
              <a:gd name="connsiteX1" fmla="*/ 1196494 w 1225465"/>
              <a:gd name="connsiteY1" fmla="*/ 350045 h 1242993"/>
              <a:gd name="connsiteX2" fmla="*/ 1168664 w 1225465"/>
              <a:gd name="connsiteY2" fmla="*/ 914587 h 1242993"/>
              <a:gd name="connsiteX3" fmla="*/ 63434 w 1225465"/>
              <a:gd name="connsiteY3" fmla="*/ 906635 h 1242993"/>
              <a:gd name="connsiteX4" fmla="*/ 43555 w 1225465"/>
              <a:gd name="connsiteY4" fmla="*/ 354020 h 1242993"/>
              <a:gd name="connsiteX0" fmla="*/ 43555 w 1231406"/>
              <a:gd name="connsiteY0" fmla="*/ 354020 h 1242993"/>
              <a:gd name="connsiteX1" fmla="*/ 1196494 w 1231406"/>
              <a:gd name="connsiteY1" fmla="*/ 350045 h 1242993"/>
              <a:gd name="connsiteX2" fmla="*/ 1168664 w 1231406"/>
              <a:gd name="connsiteY2" fmla="*/ 914587 h 1242993"/>
              <a:gd name="connsiteX3" fmla="*/ 63434 w 1231406"/>
              <a:gd name="connsiteY3" fmla="*/ 906635 h 1242993"/>
              <a:gd name="connsiteX4" fmla="*/ 43555 w 1231406"/>
              <a:gd name="connsiteY4" fmla="*/ 354020 h 1242993"/>
              <a:gd name="connsiteX0" fmla="*/ 43555 w 1231406"/>
              <a:gd name="connsiteY0" fmla="*/ 354020 h 1237106"/>
              <a:gd name="connsiteX1" fmla="*/ 1196494 w 1231406"/>
              <a:gd name="connsiteY1" fmla="*/ 350045 h 1237106"/>
              <a:gd name="connsiteX2" fmla="*/ 1168664 w 1231406"/>
              <a:gd name="connsiteY2" fmla="*/ 914587 h 1237106"/>
              <a:gd name="connsiteX3" fmla="*/ 63434 w 1231406"/>
              <a:gd name="connsiteY3" fmla="*/ 906635 h 1237106"/>
              <a:gd name="connsiteX4" fmla="*/ 43555 w 1231406"/>
              <a:gd name="connsiteY4" fmla="*/ 354020 h 1237106"/>
              <a:gd name="connsiteX0" fmla="*/ 46630 w 1234481"/>
              <a:gd name="connsiteY0" fmla="*/ 354020 h 1237106"/>
              <a:gd name="connsiteX1" fmla="*/ 1199569 w 1234481"/>
              <a:gd name="connsiteY1" fmla="*/ 350045 h 1237106"/>
              <a:gd name="connsiteX2" fmla="*/ 1171739 w 1234481"/>
              <a:gd name="connsiteY2" fmla="*/ 914587 h 1237106"/>
              <a:gd name="connsiteX3" fmla="*/ 66509 w 1234481"/>
              <a:gd name="connsiteY3" fmla="*/ 906635 h 1237106"/>
              <a:gd name="connsiteX4" fmla="*/ 46630 w 1234481"/>
              <a:gd name="connsiteY4" fmla="*/ 354020 h 1237106"/>
              <a:gd name="connsiteX0" fmla="*/ 46630 w 1234481"/>
              <a:gd name="connsiteY0" fmla="*/ 354020 h 1237106"/>
              <a:gd name="connsiteX1" fmla="*/ 1199569 w 1234481"/>
              <a:gd name="connsiteY1" fmla="*/ 350045 h 1237106"/>
              <a:gd name="connsiteX2" fmla="*/ 1171739 w 1234481"/>
              <a:gd name="connsiteY2" fmla="*/ 914587 h 1237106"/>
              <a:gd name="connsiteX3" fmla="*/ 66509 w 1234481"/>
              <a:gd name="connsiteY3" fmla="*/ 906635 h 1237106"/>
              <a:gd name="connsiteX4" fmla="*/ 46630 w 1234481"/>
              <a:gd name="connsiteY4" fmla="*/ 354020 h 1237106"/>
              <a:gd name="connsiteX0" fmla="*/ 46630 w 1236571"/>
              <a:gd name="connsiteY0" fmla="*/ 354020 h 1232579"/>
              <a:gd name="connsiteX1" fmla="*/ 1199569 w 1236571"/>
              <a:gd name="connsiteY1" fmla="*/ 350045 h 1232579"/>
              <a:gd name="connsiteX2" fmla="*/ 1179690 w 1236571"/>
              <a:gd name="connsiteY2" fmla="*/ 898684 h 1232579"/>
              <a:gd name="connsiteX3" fmla="*/ 66509 w 1236571"/>
              <a:gd name="connsiteY3" fmla="*/ 906635 h 1232579"/>
              <a:gd name="connsiteX4" fmla="*/ 46630 w 1236571"/>
              <a:gd name="connsiteY4" fmla="*/ 354020 h 1232579"/>
              <a:gd name="connsiteX0" fmla="*/ 46630 w 1228232"/>
              <a:gd name="connsiteY0" fmla="*/ 354020 h 1232579"/>
              <a:gd name="connsiteX1" fmla="*/ 1187642 w 1228232"/>
              <a:gd name="connsiteY1" fmla="*/ 350045 h 1232579"/>
              <a:gd name="connsiteX2" fmla="*/ 1179690 w 1228232"/>
              <a:gd name="connsiteY2" fmla="*/ 898684 h 1232579"/>
              <a:gd name="connsiteX3" fmla="*/ 66509 w 1228232"/>
              <a:gd name="connsiteY3" fmla="*/ 906635 h 1232579"/>
              <a:gd name="connsiteX4" fmla="*/ 46630 w 1228232"/>
              <a:gd name="connsiteY4" fmla="*/ 354020 h 1232579"/>
              <a:gd name="connsiteX0" fmla="*/ 57792 w 1223492"/>
              <a:gd name="connsiteY0" fmla="*/ 354020 h 1232579"/>
              <a:gd name="connsiteX1" fmla="*/ 1182902 w 1223492"/>
              <a:gd name="connsiteY1" fmla="*/ 350045 h 1232579"/>
              <a:gd name="connsiteX2" fmla="*/ 1174950 w 1223492"/>
              <a:gd name="connsiteY2" fmla="*/ 898684 h 1232579"/>
              <a:gd name="connsiteX3" fmla="*/ 61769 w 1223492"/>
              <a:gd name="connsiteY3" fmla="*/ 906635 h 1232579"/>
              <a:gd name="connsiteX4" fmla="*/ 57792 w 1223492"/>
              <a:gd name="connsiteY4" fmla="*/ 354020 h 1232579"/>
              <a:gd name="connsiteX0" fmla="*/ 57792 w 1221035"/>
              <a:gd name="connsiteY0" fmla="*/ 354020 h 1230359"/>
              <a:gd name="connsiteX1" fmla="*/ 1182902 w 1221035"/>
              <a:gd name="connsiteY1" fmla="*/ 350045 h 1230359"/>
              <a:gd name="connsiteX2" fmla="*/ 1166999 w 1221035"/>
              <a:gd name="connsiteY2" fmla="*/ 890733 h 1230359"/>
              <a:gd name="connsiteX3" fmla="*/ 61769 w 1221035"/>
              <a:gd name="connsiteY3" fmla="*/ 906635 h 1230359"/>
              <a:gd name="connsiteX4" fmla="*/ 57792 w 1221035"/>
              <a:gd name="connsiteY4" fmla="*/ 354020 h 1230359"/>
              <a:gd name="connsiteX0" fmla="*/ 57792 w 1226347"/>
              <a:gd name="connsiteY0" fmla="*/ 354020 h 1230359"/>
              <a:gd name="connsiteX1" fmla="*/ 1182902 w 1226347"/>
              <a:gd name="connsiteY1" fmla="*/ 350045 h 1230359"/>
              <a:gd name="connsiteX2" fmla="*/ 1166999 w 1226347"/>
              <a:gd name="connsiteY2" fmla="*/ 890733 h 1230359"/>
              <a:gd name="connsiteX3" fmla="*/ 61769 w 1226347"/>
              <a:gd name="connsiteY3" fmla="*/ 906635 h 1230359"/>
              <a:gd name="connsiteX4" fmla="*/ 57792 w 1226347"/>
              <a:gd name="connsiteY4" fmla="*/ 354020 h 1230359"/>
              <a:gd name="connsiteX0" fmla="*/ 57792 w 1229791"/>
              <a:gd name="connsiteY0" fmla="*/ 354020 h 1230359"/>
              <a:gd name="connsiteX1" fmla="*/ 1182902 w 1229791"/>
              <a:gd name="connsiteY1" fmla="*/ 350045 h 1230359"/>
              <a:gd name="connsiteX2" fmla="*/ 1166999 w 1229791"/>
              <a:gd name="connsiteY2" fmla="*/ 890733 h 1230359"/>
              <a:gd name="connsiteX3" fmla="*/ 61769 w 1229791"/>
              <a:gd name="connsiteY3" fmla="*/ 906635 h 1230359"/>
              <a:gd name="connsiteX4" fmla="*/ 57792 w 1229791"/>
              <a:gd name="connsiteY4" fmla="*/ 354020 h 1230359"/>
              <a:gd name="connsiteX0" fmla="*/ 57792 w 1229791"/>
              <a:gd name="connsiteY0" fmla="*/ 343619 h 1219958"/>
              <a:gd name="connsiteX1" fmla="*/ 1182902 w 1229791"/>
              <a:gd name="connsiteY1" fmla="*/ 339644 h 1219958"/>
              <a:gd name="connsiteX2" fmla="*/ 1166999 w 1229791"/>
              <a:gd name="connsiteY2" fmla="*/ 880332 h 1219958"/>
              <a:gd name="connsiteX3" fmla="*/ 61769 w 1229791"/>
              <a:gd name="connsiteY3" fmla="*/ 896234 h 1219958"/>
              <a:gd name="connsiteX4" fmla="*/ 57792 w 1229791"/>
              <a:gd name="connsiteY4" fmla="*/ 343619 h 1219958"/>
              <a:gd name="connsiteX0" fmla="*/ 57792 w 1229791"/>
              <a:gd name="connsiteY0" fmla="*/ 358303 h 1234642"/>
              <a:gd name="connsiteX1" fmla="*/ 1182902 w 1229791"/>
              <a:gd name="connsiteY1" fmla="*/ 354328 h 1234642"/>
              <a:gd name="connsiteX2" fmla="*/ 1166999 w 1229791"/>
              <a:gd name="connsiteY2" fmla="*/ 895016 h 1234642"/>
              <a:gd name="connsiteX3" fmla="*/ 61769 w 1229791"/>
              <a:gd name="connsiteY3" fmla="*/ 910918 h 1234642"/>
              <a:gd name="connsiteX4" fmla="*/ 57792 w 1229791"/>
              <a:gd name="connsiteY4" fmla="*/ 358303 h 1234642"/>
              <a:gd name="connsiteX0" fmla="*/ 60697 w 1232696"/>
              <a:gd name="connsiteY0" fmla="*/ 358303 h 1234642"/>
              <a:gd name="connsiteX1" fmla="*/ 1185807 w 1232696"/>
              <a:gd name="connsiteY1" fmla="*/ 354328 h 1234642"/>
              <a:gd name="connsiteX2" fmla="*/ 1169904 w 1232696"/>
              <a:gd name="connsiteY2" fmla="*/ 895016 h 1234642"/>
              <a:gd name="connsiteX3" fmla="*/ 64674 w 1232696"/>
              <a:gd name="connsiteY3" fmla="*/ 910918 h 1234642"/>
              <a:gd name="connsiteX4" fmla="*/ 60697 w 1232696"/>
              <a:gd name="connsiteY4" fmla="*/ 358303 h 1234642"/>
              <a:gd name="connsiteX0" fmla="*/ 60697 w 1232696"/>
              <a:gd name="connsiteY0" fmla="*/ 358303 h 1234642"/>
              <a:gd name="connsiteX1" fmla="*/ 1185807 w 1232696"/>
              <a:gd name="connsiteY1" fmla="*/ 354328 h 1234642"/>
              <a:gd name="connsiteX2" fmla="*/ 1169904 w 1232696"/>
              <a:gd name="connsiteY2" fmla="*/ 895016 h 1234642"/>
              <a:gd name="connsiteX3" fmla="*/ 64674 w 1232696"/>
              <a:gd name="connsiteY3" fmla="*/ 910918 h 1234642"/>
              <a:gd name="connsiteX4" fmla="*/ 60697 w 1232696"/>
              <a:gd name="connsiteY4" fmla="*/ 358303 h 1234642"/>
              <a:gd name="connsiteX0" fmla="*/ 52537 w 1224536"/>
              <a:gd name="connsiteY0" fmla="*/ 358303 h 1254926"/>
              <a:gd name="connsiteX1" fmla="*/ 1177647 w 1224536"/>
              <a:gd name="connsiteY1" fmla="*/ 354328 h 1254926"/>
              <a:gd name="connsiteX2" fmla="*/ 1161744 w 1224536"/>
              <a:gd name="connsiteY2" fmla="*/ 895016 h 1254926"/>
              <a:gd name="connsiteX3" fmla="*/ 68441 w 1224536"/>
              <a:gd name="connsiteY3" fmla="*/ 938748 h 1254926"/>
              <a:gd name="connsiteX4" fmla="*/ 52537 w 1224536"/>
              <a:gd name="connsiteY4" fmla="*/ 358303 h 1254926"/>
              <a:gd name="connsiteX0" fmla="*/ 57749 w 1229748"/>
              <a:gd name="connsiteY0" fmla="*/ 358303 h 1254926"/>
              <a:gd name="connsiteX1" fmla="*/ 1182859 w 1229748"/>
              <a:gd name="connsiteY1" fmla="*/ 354328 h 1254926"/>
              <a:gd name="connsiteX2" fmla="*/ 1166956 w 1229748"/>
              <a:gd name="connsiteY2" fmla="*/ 895016 h 1254926"/>
              <a:gd name="connsiteX3" fmla="*/ 73653 w 1229748"/>
              <a:gd name="connsiteY3" fmla="*/ 938748 h 1254926"/>
              <a:gd name="connsiteX4" fmla="*/ 57749 w 1229748"/>
              <a:gd name="connsiteY4" fmla="*/ 358303 h 1254926"/>
              <a:gd name="connsiteX0" fmla="*/ 57749 w 1229748"/>
              <a:gd name="connsiteY0" fmla="*/ 359462 h 1256085"/>
              <a:gd name="connsiteX1" fmla="*/ 1182859 w 1229748"/>
              <a:gd name="connsiteY1" fmla="*/ 355487 h 1256085"/>
              <a:gd name="connsiteX2" fmla="*/ 1166956 w 1229748"/>
              <a:gd name="connsiteY2" fmla="*/ 896175 h 1256085"/>
              <a:gd name="connsiteX3" fmla="*/ 73653 w 1229748"/>
              <a:gd name="connsiteY3" fmla="*/ 939907 h 1256085"/>
              <a:gd name="connsiteX4" fmla="*/ 57749 w 1229748"/>
              <a:gd name="connsiteY4" fmla="*/ 359462 h 1256085"/>
              <a:gd name="connsiteX0" fmla="*/ 57749 w 1229748"/>
              <a:gd name="connsiteY0" fmla="*/ 349210 h 1245833"/>
              <a:gd name="connsiteX1" fmla="*/ 1182859 w 1229748"/>
              <a:gd name="connsiteY1" fmla="*/ 345235 h 1245833"/>
              <a:gd name="connsiteX2" fmla="*/ 1166956 w 1229748"/>
              <a:gd name="connsiteY2" fmla="*/ 885923 h 1245833"/>
              <a:gd name="connsiteX3" fmla="*/ 73653 w 1229748"/>
              <a:gd name="connsiteY3" fmla="*/ 929655 h 1245833"/>
              <a:gd name="connsiteX4" fmla="*/ 57749 w 1229748"/>
              <a:gd name="connsiteY4" fmla="*/ 349210 h 1245833"/>
              <a:gd name="connsiteX0" fmla="*/ 57749 w 1229748"/>
              <a:gd name="connsiteY0" fmla="*/ 354332 h 1250955"/>
              <a:gd name="connsiteX1" fmla="*/ 1182859 w 1229748"/>
              <a:gd name="connsiteY1" fmla="*/ 350357 h 1250955"/>
              <a:gd name="connsiteX2" fmla="*/ 1166956 w 1229748"/>
              <a:gd name="connsiteY2" fmla="*/ 891045 h 1250955"/>
              <a:gd name="connsiteX3" fmla="*/ 73653 w 1229748"/>
              <a:gd name="connsiteY3" fmla="*/ 934777 h 1250955"/>
              <a:gd name="connsiteX4" fmla="*/ 57749 w 1229748"/>
              <a:gd name="connsiteY4" fmla="*/ 354332 h 1250955"/>
              <a:gd name="connsiteX0" fmla="*/ 57749 w 1231476"/>
              <a:gd name="connsiteY0" fmla="*/ 354332 h 1250955"/>
              <a:gd name="connsiteX1" fmla="*/ 1182859 w 1231476"/>
              <a:gd name="connsiteY1" fmla="*/ 350357 h 1250955"/>
              <a:gd name="connsiteX2" fmla="*/ 1166956 w 1231476"/>
              <a:gd name="connsiteY2" fmla="*/ 891045 h 1250955"/>
              <a:gd name="connsiteX3" fmla="*/ 73653 w 1231476"/>
              <a:gd name="connsiteY3" fmla="*/ 934777 h 1250955"/>
              <a:gd name="connsiteX4" fmla="*/ 57749 w 1231476"/>
              <a:gd name="connsiteY4" fmla="*/ 354332 h 1250955"/>
              <a:gd name="connsiteX0" fmla="*/ 57749 w 1231476"/>
              <a:gd name="connsiteY0" fmla="*/ 354332 h 1231521"/>
              <a:gd name="connsiteX1" fmla="*/ 1182859 w 1231476"/>
              <a:gd name="connsiteY1" fmla="*/ 350357 h 1231521"/>
              <a:gd name="connsiteX2" fmla="*/ 1166956 w 1231476"/>
              <a:gd name="connsiteY2" fmla="*/ 891045 h 1231521"/>
              <a:gd name="connsiteX3" fmla="*/ 73653 w 1231476"/>
              <a:gd name="connsiteY3" fmla="*/ 934777 h 1231521"/>
              <a:gd name="connsiteX4" fmla="*/ 57749 w 1231476"/>
              <a:gd name="connsiteY4" fmla="*/ 354332 h 1231521"/>
              <a:gd name="connsiteX0" fmla="*/ 57749 w 1231476"/>
              <a:gd name="connsiteY0" fmla="*/ 354332 h 1233288"/>
              <a:gd name="connsiteX1" fmla="*/ 1182859 w 1231476"/>
              <a:gd name="connsiteY1" fmla="*/ 350357 h 1233288"/>
              <a:gd name="connsiteX2" fmla="*/ 1166956 w 1231476"/>
              <a:gd name="connsiteY2" fmla="*/ 891045 h 1233288"/>
              <a:gd name="connsiteX3" fmla="*/ 73653 w 1231476"/>
              <a:gd name="connsiteY3" fmla="*/ 934777 h 1233288"/>
              <a:gd name="connsiteX4" fmla="*/ 57749 w 1231476"/>
              <a:gd name="connsiteY4" fmla="*/ 354332 h 1233288"/>
              <a:gd name="connsiteX0" fmla="*/ 57749 w 1231476"/>
              <a:gd name="connsiteY0" fmla="*/ 354332 h 1237847"/>
              <a:gd name="connsiteX1" fmla="*/ 1182859 w 1231476"/>
              <a:gd name="connsiteY1" fmla="*/ 350357 h 1237847"/>
              <a:gd name="connsiteX2" fmla="*/ 1166956 w 1231476"/>
              <a:gd name="connsiteY2" fmla="*/ 891045 h 1237847"/>
              <a:gd name="connsiteX3" fmla="*/ 73653 w 1231476"/>
              <a:gd name="connsiteY3" fmla="*/ 934777 h 1237847"/>
              <a:gd name="connsiteX4" fmla="*/ 57749 w 1231476"/>
              <a:gd name="connsiteY4" fmla="*/ 354332 h 12378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1476" h="1237847">
                <a:moveTo>
                  <a:pt x="57749" y="354332"/>
                </a:moveTo>
                <a:cubicBezTo>
                  <a:pt x="161115" y="89289"/>
                  <a:pt x="741561" y="-287073"/>
                  <a:pt x="1182859" y="350357"/>
                </a:cubicBezTo>
                <a:cubicBezTo>
                  <a:pt x="1272973" y="651182"/>
                  <a:pt x="1219965" y="761173"/>
                  <a:pt x="1166956" y="891045"/>
                </a:cubicBezTo>
                <a:cubicBezTo>
                  <a:pt x="1186836" y="987785"/>
                  <a:pt x="602415" y="1593410"/>
                  <a:pt x="73653" y="934777"/>
                </a:cubicBezTo>
                <a:cubicBezTo>
                  <a:pt x="-72121" y="595521"/>
                  <a:pt x="40521" y="439145"/>
                  <a:pt x="57749" y="354332"/>
                </a:cubicBezTo>
                <a:close/>
              </a:path>
            </a:pathLst>
          </a:custGeom>
        </p:spPr>
        <p:txBody>
          <a:bodyPr/>
          <a:lstStyle>
            <a:lvl1pPr>
              <a:defRPr sz="1001">
                <a:latin typeface="Arial" panose="020B0604020202020204" pitchFamily="34" charset="0"/>
                <a:cs typeface="Arial" panose="020B0604020202020204" pitchFamily="34" charset="0"/>
              </a:defRPr>
            </a:lvl1pPr>
          </a:lstStyle>
          <a:p>
            <a:endParaRPr lang="de-AT" dirty="0"/>
          </a:p>
        </p:txBody>
      </p:sp>
    </p:spTree>
    <p:extLst>
      <p:ext uri="{BB962C8B-B14F-4D97-AF65-F5344CB8AC3E}">
        <p14:creationId xmlns:p14="http://schemas.microsoft.com/office/powerpoint/2010/main" val="1703479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600" fill="hold"/>
                                        <p:tgtEl>
                                          <p:spTgt spid="11"/>
                                        </p:tgtEl>
                                        <p:attrNameLst>
                                          <p:attrName>ppt_x</p:attrName>
                                        </p:attrNameLst>
                                      </p:cBhvr>
                                      <p:tavLst>
                                        <p:tav tm="0">
                                          <p:val>
                                            <p:strVal val="0-#ppt_w/2"/>
                                          </p:val>
                                        </p:tav>
                                        <p:tav tm="100000">
                                          <p:val>
                                            <p:strVal val="#ppt_x"/>
                                          </p:val>
                                        </p:tav>
                                      </p:tavLst>
                                    </p:anim>
                                    <p:anim calcmode="lin" valueType="num">
                                      <p:cBhvr additive="base">
                                        <p:cTn id="8" dur="600" fill="hold"/>
                                        <p:tgtEl>
                                          <p:spTgt spid="11"/>
                                        </p:tgtEl>
                                        <p:attrNameLst>
                                          <p:attrName>ppt_y</p:attrName>
                                        </p:attrNameLst>
                                      </p:cBhvr>
                                      <p:tavLst>
                                        <p:tav tm="0">
                                          <p:val>
                                            <p:strVal val="#ppt_y"/>
                                          </p:val>
                                        </p:tav>
                                        <p:tav tm="100000">
                                          <p:val>
                                            <p:strVal val="#ppt_y"/>
                                          </p:val>
                                        </p:tav>
                                      </p:tavLst>
                                    </p:anim>
                                  </p:childTnLst>
                                </p:cTn>
                              </p:par>
                            </p:childTnLst>
                          </p:cTn>
                        </p:par>
                        <p:par>
                          <p:cTn id="9" fill="hold">
                            <p:stCondLst>
                              <p:cond delay="600"/>
                            </p:stCondLst>
                            <p:childTnLst>
                              <p:par>
                                <p:cTn id="10" presetID="10" presetClass="entr" presetSubtype="0"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13"/>
                                        </p:tgtEl>
                                        <p:attrNameLst>
                                          <p:attrName>style.visibility</p:attrName>
                                        </p:attrNameLst>
                                      </p:cBhvr>
                                      <p:to>
                                        <p:strVal val="visible"/>
                                      </p:to>
                                    </p:set>
                                    <p:animEffect transition="in" filter="fade">
                                      <p:cBhvr>
                                        <p:cTn id="15"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Lst>
  </p:timing>
  <p:extLst>
    <p:ext uri="{DCECCB84-F9BA-43D5-87BE-67443E8EF086}">
      <p15:sldGuideLst xmlns:p15="http://schemas.microsoft.com/office/powerpoint/2012/main">
        <p15:guide id="1" orient="horz" pos="2004"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07_Referenz - Tabelle 1">
    <p:spTree>
      <p:nvGrpSpPr>
        <p:cNvPr id="1" name=""/>
        <p:cNvGrpSpPr/>
        <p:nvPr/>
      </p:nvGrpSpPr>
      <p:grpSpPr>
        <a:xfrm>
          <a:off x="0" y="0"/>
          <a:ext cx="0" cy="0"/>
          <a:chOff x="0" y="0"/>
          <a:chExt cx="0" cy="0"/>
        </a:xfrm>
      </p:grpSpPr>
      <p:sp>
        <p:nvSpPr>
          <p:cNvPr id="9"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
        <p:nvSpPr>
          <p:cNvPr id="4" name="Textplatzhalter 4"/>
          <p:cNvSpPr>
            <a:spLocks noGrp="1"/>
          </p:cNvSpPr>
          <p:nvPr>
            <p:ph type="body" sz="quarter" idx="10"/>
          </p:nvPr>
        </p:nvSpPr>
        <p:spPr>
          <a:xfrm>
            <a:off x="814932" y="1785278"/>
            <a:ext cx="10564284" cy="664615"/>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sp>
        <p:nvSpPr>
          <p:cNvPr id="5" name="Bildplatzhalter 2"/>
          <p:cNvSpPr>
            <a:spLocks noGrp="1"/>
          </p:cNvSpPr>
          <p:nvPr>
            <p:ph type="pic" sz="quarter" idx="13"/>
          </p:nvPr>
        </p:nvSpPr>
        <p:spPr>
          <a:xfrm>
            <a:off x="817160" y="1076097"/>
            <a:ext cx="3627525" cy="581255"/>
          </a:xfrm>
          <a:prstGeom prst="rect">
            <a:avLst/>
          </a:prstGeom>
        </p:spPr>
        <p:txBody>
          <a:bodyPr/>
          <a:lstStyle>
            <a:lvl1pPr marL="0" indent="0" algn="l">
              <a:buNone/>
              <a:defRPr sz="900">
                <a:latin typeface="Arial" panose="020B0604020202020204" pitchFamily="34" charset="0"/>
                <a:cs typeface="Arial" panose="020B0604020202020204" pitchFamily="34" charset="0"/>
              </a:defRPr>
            </a:lvl1pPr>
          </a:lstStyle>
          <a:p>
            <a:endParaRPr lang="de-AT" dirty="0"/>
          </a:p>
        </p:txBody>
      </p:sp>
    </p:spTree>
    <p:extLst>
      <p:ext uri="{BB962C8B-B14F-4D97-AF65-F5344CB8AC3E}">
        <p14:creationId xmlns:p14="http://schemas.microsoft.com/office/powerpoint/2010/main" val="2816861092"/>
      </p:ext>
    </p:extLst>
  </p:cSld>
  <p:clrMapOvr>
    <a:masterClrMapping/>
  </p:clrMapOvr>
  <p:extLst>
    <p:ext uri="{DCECCB84-F9BA-43D5-87BE-67443E8EF086}">
      <p15:sldGuideLst xmlns:p15="http://schemas.microsoft.com/office/powerpoint/2012/main">
        <p15:guide id="1" orient="horz" pos="673" userDrawn="1">
          <p15:clr>
            <a:srgbClr val="FBAE40"/>
          </p15:clr>
        </p15:guide>
        <p15:guide id="2" pos="3840" userDrawn="1">
          <p15:clr>
            <a:srgbClr val="FBAE40"/>
          </p15:clr>
        </p15:guide>
        <p15:guide id="3" orient="horz" pos="1541"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08_Referenz - Tabelle 2">
    <p:spTree>
      <p:nvGrpSpPr>
        <p:cNvPr id="1" name=""/>
        <p:cNvGrpSpPr/>
        <p:nvPr/>
      </p:nvGrpSpPr>
      <p:grpSpPr>
        <a:xfrm>
          <a:off x="0" y="0"/>
          <a:ext cx="0" cy="0"/>
          <a:chOff x="0" y="0"/>
          <a:chExt cx="0" cy="0"/>
        </a:xfrm>
      </p:grpSpPr>
      <p:sp>
        <p:nvSpPr>
          <p:cNvPr id="5" name="Textplatzhalter 4"/>
          <p:cNvSpPr>
            <a:spLocks noGrp="1"/>
          </p:cNvSpPr>
          <p:nvPr>
            <p:ph type="body" sz="quarter" idx="10"/>
          </p:nvPr>
        </p:nvSpPr>
        <p:spPr>
          <a:xfrm>
            <a:off x="807526" y="1444641"/>
            <a:ext cx="10571692" cy="1005247"/>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sp>
        <p:nvSpPr>
          <p:cNvPr id="8"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
        <p:nvSpPr>
          <p:cNvPr id="3" name="Textplatzhalter 2"/>
          <p:cNvSpPr>
            <a:spLocks noGrp="1"/>
          </p:cNvSpPr>
          <p:nvPr>
            <p:ph type="body" sz="quarter" idx="13"/>
          </p:nvPr>
        </p:nvSpPr>
        <p:spPr>
          <a:xfrm>
            <a:off x="721755" y="2605891"/>
            <a:ext cx="10565340" cy="914400"/>
          </a:xfrm>
          <a:prstGeom prst="rect">
            <a:avLst/>
          </a:prstGeom>
        </p:spPr>
        <p:txBody>
          <a:bodyPr/>
          <a:lstStyle>
            <a:lvl1pPr marL="0" indent="0">
              <a:buNone/>
              <a:defRPr sz="1300">
                <a:solidFill>
                  <a:srgbClr val="00377A"/>
                </a:solidFill>
                <a:latin typeface="Arial" panose="020B0604020202020204" pitchFamily="34" charset="0"/>
                <a:cs typeface="Arial" panose="020B0604020202020204" pitchFamily="34" charset="0"/>
              </a:defRPr>
            </a:lvl1pPr>
            <a:lvl2pPr marL="457140" indent="0">
              <a:buNone/>
              <a:defRPr sz="1300">
                <a:latin typeface="Arial" panose="020B0604020202020204" pitchFamily="34" charset="0"/>
                <a:cs typeface="Arial" panose="020B0604020202020204" pitchFamily="34" charset="0"/>
              </a:defRPr>
            </a:lvl2pPr>
            <a:lvl3pPr marL="914282" indent="0">
              <a:buNone/>
              <a:defRPr sz="1300">
                <a:latin typeface="Arial" panose="020B0604020202020204" pitchFamily="34" charset="0"/>
                <a:cs typeface="Arial" panose="020B0604020202020204" pitchFamily="34" charset="0"/>
              </a:defRPr>
            </a:lvl3pPr>
            <a:lvl4pPr marL="1371423" indent="0">
              <a:buNone/>
              <a:defRPr sz="1300">
                <a:latin typeface="Arial" panose="020B0604020202020204" pitchFamily="34" charset="0"/>
                <a:cs typeface="Arial" panose="020B0604020202020204" pitchFamily="34" charset="0"/>
              </a:defRPr>
            </a:lvl4pPr>
            <a:lvl5pPr marL="1828565" indent="0">
              <a:buNone/>
              <a:defRPr sz="1300">
                <a:latin typeface="Arial" panose="020B0604020202020204" pitchFamily="34" charset="0"/>
                <a:cs typeface="Arial" panose="020B0604020202020204" pitchFamily="34" charset="0"/>
              </a:defRPr>
            </a:lvl5pPr>
          </a:lstStyle>
          <a:p>
            <a:pPr lvl="0"/>
            <a:r>
              <a:rPr lang="de-DE" dirty="0"/>
              <a:t>Formatvorlagen des Textmasters bearbeiten</a:t>
            </a:r>
          </a:p>
        </p:txBody>
      </p:sp>
    </p:spTree>
    <p:extLst>
      <p:ext uri="{BB962C8B-B14F-4D97-AF65-F5344CB8AC3E}">
        <p14:creationId xmlns:p14="http://schemas.microsoft.com/office/powerpoint/2010/main" val="33636782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09_Tabelle">
    <p:spTree>
      <p:nvGrpSpPr>
        <p:cNvPr id="1" name=""/>
        <p:cNvGrpSpPr/>
        <p:nvPr/>
      </p:nvGrpSpPr>
      <p:grpSpPr>
        <a:xfrm>
          <a:off x="0" y="0"/>
          <a:ext cx="0" cy="0"/>
          <a:chOff x="0" y="0"/>
          <a:chExt cx="0" cy="0"/>
        </a:xfrm>
      </p:grpSpPr>
      <p:sp>
        <p:nvSpPr>
          <p:cNvPr id="5" name="Textplatzhalter 4"/>
          <p:cNvSpPr>
            <a:spLocks noGrp="1"/>
          </p:cNvSpPr>
          <p:nvPr>
            <p:ph type="body" sz="quarter" idx="10"/>
          </p:nvPr>
        </p:nvSpPr>
        <p:spPr>
          <a:xfrm>
            <a:off x="2005014" y="1444641"/>
            <a:ext cx="9374188" cy="1005247"/>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sp>
        <p:nvSpPr>
          <p:cNvPr id="7" name="Tabellenplatzhalter 6"/>
          <p:cNvSpPr>
            <a:spLocks noGrp="1"/>
          </p:cNvSpPr>
          <p:nvPr>
            <p:ph type="tbl" sz="quarter" idx="11"/>
          </p:nvPr>
        </p:nvSpPr>
        <p:spPr>
          <a:xfrm>
            <a:off x="2005015" y="2682873"/>
            <a:ext cx="9374201" cy="3420000"/>
          </a:xfrm>
          <a:prstGeom prst="rect">
            <a:avLst/>
          </a:prstGeom>
        </p:spPr>
        <p:txBody>
          <a:bodyPr vert="horz"/>
          <a:lstStyle>
            <a:lvl1pPr marL="0" indent="0">
              <a:buNone/>
              <a:defRPr sz="1200">
                <a:latin typeface="Arial"/>
                <a:cs typeface="Arial"/>
              </a:defRPr>
            </a:lvl1pPr>
          </a:lstStyle>
          <a:p>
            <a:r>
              <a:rPr lang="de-DE" dirty="0"/>
              <a:t>Tabelle</a:t>
            </a:r>
          </a:p>
        </p:txBody>
      </p:sp>
      <p:sp>
        <p:nvSpPr>
          <p:cNvPr id="8"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pic>
        <p:nvPicPr>
          <p:cNvPr id="6" name="Bild 2" descr="pfeil.png"/>
          <p:cNvPicPr>
            <a:picLocks noChangeAspect="1"/>
          </p:cNvPicPr>
          <p:nvPr userDrawn="1"/>
        </p:nvPicPr>
        <p:blipFill rotWithShape="1">
          <a:blip r:embed="rId2" cstate="print">
            <a:extLst>
              <a:ext uri="{28A0092B-C50C-407E-A947-70E740481C1C}">
                <a14:useLocalDpi xmlns:a14="http://schemas.microsoft.com/office/drawing/2010/main"/>
              </a:ext>
            </a:extLst>
          </a:blip>
          <a:srcRect l="20755"/>
          <a:stretch/>
        </p:blipFill>
        <p:spPr>
          <a:xfrm>
            <a:off x="0" y="2277047"/>
            <a:ext cx="1833284" cy="2313432"/>
          </a:xfrm>
          <a:prstGeom prst="rect">
            <a:avLst/>
          </a:prstGeom>
        </p:spPr>
      </p:pic>
    </p:spTree>
    <p:extLst>
      <p:ext uri="{BB962C8B-B14F-4D97-AF65-F5344CB8AC3E}">
        <p14:creationId xmlns:p14="http://schemas.microsoft.com/office/powerpoint/2010/main" val="3039847993"/>
      </p:ext>
    </p:extLst>
  </p:cSld>
  <p:clrMapOvr>
    <a:masterClrMapping/>
  </p:clrMapOvr>
  <p:extLst>
    <p:ext uri="{DCECCB84-F9BA-43D5-87BE-67443E8EF086}">
      <p15:sldGuideLst xmlns:p15="http://schemas.microsoft.com/office/powerpoint/2012/main">
        <p15:guide id="1" pos="5111" userDrawn="1">
          <p15:clr>
            <a:srgbClr val="FBAE40"/>
          </p15:clr>
        </p15:guide>
        <p15:guide id="2" orient="horz" pos="1548" userDrawn="1">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0_Balkendiagramm">
    <p:spTree>
      <p:nvGrpSpPr>
        <p:cNvPr id="1" name=""/>
        <p:cNvGrpSpPr/>
        <p:nvPr/>
      </p:nvGrpSpPr>
      <p:grpSpPr>
        <a:xfrm>
          <a:off x="0" y="0"/>
          <a:ext cx="0" cy="0"/>
          <a:chOff x="0" y="0"/>
          <a:chExt cx="0" cy="0"/>
        </a:xfrm>
      </p:grpSpPr>
      <p:sp>
        <p:nvSpPr>
          <p:cNvPr id="3" name="Diagrammplatzhalter 2"/>
          <p:cNvSpPr>
            <a:spLocks noGrp="1"/>
          </p:cNvSpPr>
          <p:nvPr>
            <p:ph type="chart" sz="quarter" idx="14" hasCustomPrompt="1"/>
          </p:nvPr>
        </p:nvSpPr>
        <p:spPr>
          <a:xfrm>
            <a:off x="2005018" y="2682263"/>
            <a:ext cx="9384777" cy="3084965"/>
          </a:xfrm>
          <a:prstGeom prst="rect">
            <a:avLst/>
          </a:prstGeom>
        </p:spPr>
        <p:txBody>
          <a:bodyPr/>
          <a:lstStyle>
            <a:lvl1pPr marL="0" indent="0">
              <a:buFontTx/>
              <a:buNone/>
              <a:defRPr sz="1200" baseline="0">
                <a:latin typeface="Arial" charset="0"/>
              </a:defRPr>
            </a:lvl1pPr>
          </a:lstStyle>
          <a:p>
            <a:r>
              <a:rPr lang="de-DE" dirty="0"/>
              <a:t>Balkendiagramm einfügen</a:t>
            </a:r>
          </a:p>
        </p:txBody>
      </p:sp>
      <p:sp>
        <p:nvSpPr>
          <p:cNvPr id="9"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
        <p:nvSpPr>
          <p:cNvPr id="8" name="Textplatzhalter 4"/>
          <p:cNvSpPr>
            <a:spLocks noGrp="1"/>
          </p:cNvSpPr>
          <p:nvPr>
            <p:ph type="body" sz="quarter" idx="10"/>
          </p:nvPr>
        </p:nvSpPr>
        <p:spPr>
          <a:xfrm>
            <a:off x="2005014" y="1444641"/>
            <a:ext cx="9374188" cy="1005247"/>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pic>
        <p:nvPicPr>
          <p:cNvPr id="7" name="Bild 5" descr="pfeil.png"/>
          <p:cNvPicPr>
            <a:picLocks noChangeAspect="1"/>
          </p:cNvPicPr>
          <p:nvPr userDrawn="1"/>
        </p:nvPicPr>
        <p:blipFill rotWithShape="1">
          <a:blip r:embed="rId2" cstate="print">
            <a:extLst>
              <a:ext uri="{28A0092B-C50C-407E-A947-70E740481C1C}">
                <a14:useLocalDpi xmlns:a14="http://schemas.microsoft.com/office/drawing/2010/main"/>
              </a:ext>
            </a:extLst>
          </a:blip>
          <a:srcRect l="20755"/>
          <a:stretch/>
        </p:blipFill>
        <p:spPr>
          <a:xfrm>
            <a:off x="0" y="2277047"/>
            <a:ext cx="1833284" cy="2313432"/>
          </a:xfrm>
          <a:prstGeom prst="rect">
            <a:avLst/>
          </a:prstGeom>
        </p:spPr>
      </p:pic>
    </p:spTree>
    <p:extLst>
      <p:ext uri="{BB962C8B-B14F-4D97-AF65-F5344CB8AC3E}">
        <p14:creationId xmlns:p14="http://schemas.microsoft.com/office/powerpoint/2010/main" val="3869291560"/>
      </p:ext>
    </p:extLst>
  </p:cSld>
  <p:clrMapOvr>
    <a:masterClrMapping/>
  </p:clrMapOvr>
  <p:extLst>
    <p:ext uri="{DCECCB84-F9BA-43D5-87BE-67443E8EF086}">
      <p15:sldGuideLst xmlns:p15="http://schemas.microsoft.com/office/powerpoint/2012/main">
        <p15:guide id="1" pos="1675"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1_Liniendiagramm">
    <p:spTree>
      <p:nvGrpSpPr>
        <p:cNvPr id="1" name=""/>
        <p:cNvGrpSpPr/>
        <p:nvPr/>
      </p:nvGrpSpPr>
      <p:grpSpPr>
        <a:xfrm>
          <a:off x="0" y="0"/>
          <a:ext cx="0" cy="0"/>
          <a:chOff x="0" y="0"/>
          <a:chExt cx="0" cy="0"/>
        </a:xfrm>
      </p:grpSpPr>
      <p:sp>
        <p:nvSpPr>
          <p:cNvPr id="3" name="Diagrammplatzhalter 2"/>
          <p:cNvSpPr>
            <a:spLocks noGrp="1"/>
          </p:cNvSpPr>
          <p:nvPr>
            <p:ph type="chart" sz="quarter" idx="14" hasCustomPrompt="1"/>
          </p:nvPr>
        </p:nvSpPr>
        <p:spPr>
          <a:xfrm>
            <a:off x="2005016" y="2682263"/>
            <a:ext cx="9384766" cy="3084965"/>
          </a:xfrm>
          <a:prstGeom prst="rect">
            <a:avLst/>
          </a:prstGeom>
        </p:spPr>
        <p:txBody>
          <a:bodyPr/>
          <a:lstStyle>
            <a:lvl1pPr marL="0" indent="0">
              <a:buFontTx/>
              <a:buNone/>
              <a:defRPr sz="1200" baseline="0">
                <a:latin typeface="Arial" charset="0"/>
              </a:defRPr>
            </a:lvl1pPr>
          </a:lstStyle>
          <a:p>
            <a:r>
              <a:rPr lang="de-DE" dirty="0"/>
              <a:t>Liniendiagramm einfügen</a:t>
            </a:r>
          </a:p>
        </p:txBody>
      </p:sp>
      <p:sp>
        <p:nvSpPr>
          <p:cNvPr id="9"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
        <p:nvSpPr>
          <p:cNvPr id="10" name="Textplatzhalter 4"/>
          <p:cNvSpPr>
            <a:spLocks noGrp="1"/>
          </p:cNvSpPr>
          <p:nvPr>
            <p:ph type="body" sz="quarter" idx="10"/>
          </p:nvPr>
        </p:nvSpPr>
        <p:spPr>
          <a:xfrm>
            <a:off x="2005014" y="1444641"/>
            <a:ext cx="9374188" cy="1005247"/>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pic>
        <p:nvPicPr>
          <p:cNvPr id="7" name="Bild 5" descr="pfeil.png"/>
          <p:cNvPicPr>
            <a:picLocks noChangeAspect="1"/>
          </p:cNvPicPr>
          <p:nvPr userDrawn="1"/>
        </p:nvPicPr>
        <p:blipFill rotWithShape="1">
          <a:blip r:embed="rId2" cstate="print">
            <a:extLst>
              <a:ext uri="{28A0092B-C50C-407E-A947-70E740481C1C}">
                <a14:useLocalDpi xmlns:a14="http://schemas.microsoft.com/office/drawing/2010/main"/>
              </a:ext>
            </a:extLst>
          </a:blip>
          <a:srcRect l="20755"/>
          <a:stretch/>
        </p:blipFill>
        <p:spPr>
          <a:xfrm>
            <a:off x="0" y="2277047"/>
            <a:ext cx="1833284" cy="2313432"/>
          </a:xfrm>
          <a:prstGeom prst="rect">
            <a:avLst/>
          </a:prstGeom>
        </p:spPr>
      </p:pic>
    </p:spTree>
    <p:extLst>
      <p:ext uri="{BB962C8B-B14F-4D97-AF65-F5344CB8AC3E}">
        <p14:creationId xmlns:p14="http://schemas.microsoft.com/office/powerpoint/2010/main" val="3942583921"/>
      </p:ext>
    </p:extLst>
  </p:cSld>
  <p:clrMapOvr>
    <a:masterClrMapping/>
  </p:clrMapOvr>
  <p:extLst>
    <p:ext uri="{DCECCB84-F9BA-43D5-87BE-67443E8EF086}">
      <p15:sldGuideLst xmlns:p15="http://schemas.microsoft.com/office/powerpoint/2012/main">
        <p15:guide id="1" pos="1668" userDrawn="1">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2_Tortendiagramm">
    <p:spTree>
      <p:nvGrpSpPr>
        <p:cNvPr id="1" name=""/>
        <p:cNvGrpSpPr/>
        <p:nvPr/>
      </p:nvGrpSpPr>
      <p:grpSpPr>
        <a:xfrm>
          <a:off x="0" y="0"/>
          <a:ext cx="0" cy="0"/>
          <a:chOff x="0" y="0"/>
          <a:chExt cx="0" cy="0"/>
        </a:xfrm>
      </p:grpSpPr>
      <p:sp>
        <p:nvSpPr>
          <p:cNvPr id="9" name="Textplatzhalter 6"/>
          <p:cNvSpPr>
            <a:spLocks noGrp="1"/>
          </p:cNvSpPr>
          <p:nvPr>
            <p:ph type="body" sz="quarter" idx="12" hasCustomPrompt="1"/>
          </p:nvPr>
        </p:nvSpPr>
        <p:spPr>
          <a:xfrm>
            <a:off x="806472" y="523508"/>
            <a:ext cx="5287433" cy="314156"/>
          </a:xfrm>
          <a:prstGeom prst="rect">
            <a:avLst/>
          </a:prstGeom>
        </p:spPr>
        <p:txBody>
          <a:bodyPr vert="horz" lIns="0" tIns="0" rIns="0" bIns="0"/>
          <a:lstStyle>
            <a:lvl1pPr marL="0" indent="0">
              <a:buFontTx/>
              <a:buNone/>
              <a:defRPr sz="1100" b="1" u="sng">
                <a:solidFill>
                  <a:srgbClr val="00377A"/>
                </a:solidFill>
                <a:latin typeface="Arial"/>
                <a:cs typeface="Arial"/>
              </a:defRPr>
            </a:lvl1pPr>
          </a:lstStyle>
          <a:p>
            <a:pPr lvl="0"/>
            <a:r>
              <a:rPr lang="de-DE" dirty="0" err="1"/>
              <a:t>aws</a:t>
            </a:r>
            <a:r>
              <a:rPr lang="de-DE" dirty="0"/>
              <a:t> Produkttitel</a:t>
            </a:r>
          </a:p>
        </p:txBody>
      </p:sp>
      <p:sp>
        <p:nvSpPr>
          <p:cNvPr id="11" name="Textplatzhalter 6"/>
          <p:cNvSpPr>
            <a:spLocks noGrp="1"/>
          </p:cNvSpPr>
          <p:nvPr>
            <p:ph type="body" sz="quarter" idx="19"/>
          </p:nvPr>
        </p:nvSpPr>
        <p:spPr>
          <a:xfrm>
            <a:off x="7357271" y="3056857"/>
            <a:ext cx="3340857" cy="2618249"/>
          </a:xfrm>
          <a:prstGeom prst="rect">
            <a:avLst/>
          </a:prstGeom>
        </p:spPr>
        <p:txBody>
          <a:bodyPr vert="horz" lIns="0" tIns="0" rIns="0" bIns="0" anchor="t" anchorCtr="0"/>
          <a:lstStyle>
            <a:lvl1pPr marL="0" marR="0" indent="0" algn="l" defTabSz="457140" rtl="0" eaLnBrk="1" fontAlgn="auto" latinLnBrk="0" hangingPunct="1">
              <a:lnSpc>
                <a:spcPct val="110000"/>
              </a:lnSpc>
              <a:spcBef>
                <a:spcPct val="20000"/>
              </a:spcBef>
              <a:spcAft>
                <a:spcPts val="0"/>
              </a:spcAft>
              <a:buClr>
                <a:srgbClr val="00AEEF"/>
              </a:buClr>
              <a:buSzPct val="100000"/>
              <a:buFontTx/>
              <a:buNone/>
              <a:tabLst/>
              <a:defRPr sz="1100" b="0" baseline="0">
                <a:solidFill>
                  <a:srgbClr val="00377A"/>
                </a:solidFill>
                <a:latin typeface="Arial"/>
                <a:cs typeface="Arial"/>
              </a:defRPr>
            </a:lvl1pPr>
          </a:lstStyle>
          <a:p>
            <a:pPr lvl="0"/>
            <a:r>
              <a:rPr lang="de-AT" dirty="0"/>
              <a:t>Mastertextformat bearbeiten</a:t>
            </a:r>
          </a:p>
        </p:txBody>
      </p:sp>
      <p:sp>
        <p:nvSpPr>
          <p:cNvPr id="8" name="Diagrammplatzhalter 2"/>
          <p:cNvSpPr>
            <a:spLocks noGrp="1"/>
          </p:cNvSpPr>
          <p:nvPr>
            <p:ph type="chart" sz="quarter" idx="14" hasCustomPrompt="1"/>
          </p:nvPr>
        </p:nvSpPr>
        <p:spPr>
          <a:xfrm>
            <a:off x="2011003" y="2688312"/>
            <a:ext cx="5211456" cy="3172571"/>
          </a:xfrm>
          <a:prstGeom prst="rect">
            <a:avLst/>
          </a:prstGeom>
        </p:spPr>
        <p:txBody>
          <a:bodyPr/>
          <a:lstStyle>
            <a:lvl1pPr marL="0" indent="0">
              <a:buFontTx/>
              <a:buNone/>
              <a:defRPr sz="1200" baseline="0">
                <a:latin typeface="Arial" charset="0"/>
              </a:defRPr>
            </a:lvl1pPr>
          </a:lstStyle>
          <a:p>
            <a:r>
              <a:rPr lang="de-DE" dirty="0"/>
              <a:t>Diagramm einfügen</a:t>
            </a:r>
          </a:p>
        </p:txBody>
      </p:sp>
      <p:sp>
        <p:nvSpPr>
          <p:cNvPr id="7" name="Textplatzhalter 4"/>
          <p:cNvSpPr>
            <a:spLocks noGrp="1"/>
          </p:cNvSpPr>
          <p:nvPr>
            <p:ph type="body" sz="quarter" idx="10"/>
          </p:nvPr>
        </p:nvSpPr>
        <p:spPr>
          <a:xfrm>
            <a:off x="2005014" y="1444641"/>
            <a:ext cx="9374188" cy="1005247"/>
          </a:xfrm>
          <a:prstGeom prst="rect">
            <a:avLst/>
          </a:prstGeom>
        </p:spPr>
        <p:txBody>
          <a:bodyPr vert="horz" lIns="0" tIns="0" rIns="0" bIns="0" anchor="b"/>
          <a:lstStyle>
            <a:lvl1pPr marL="0" indent="0">
              <a:buFontTx/>
              <a:buNone/>
              <a:defRPr sz="2400" b="1">
                <a:solidFill>
                  <a:srgbClr val="00377A"/>
                </a:solidFill>
                <a:latin typeface="Arial"/>
                <a:cs typeface="Arial"/>
              </a:defRPr>
            </a:lvl1pPr>
          </a:lstStyle>
          <a:p>
            <a:pPr lvl="0"/>
            <a:r>
              <a:rPr lang="de-AT" dirty="0"/>
              <a:t>Mastertextformat bearbeiten</a:t>
            </a:r>
          </a:p>
        </p:txBody>
      </p:sp>
      <p:pic>
        <p:nvPicPr>
          <p:cNvPr id="10" name="Bild 4" descr="pfeil.png"/>
          <p:cNvPicPr>
            <a:picLocks noChangeAspect="1"/>
          </p:cNvPicPr>
          <p:nvPr userDrawn="1"/>
        </p:nvPicPr>
        <p:blipFill rotWithShape="1">
          <a:blip r:embed="rId2" cstate="print">
            <a:extLst>
              <a:ext uri="{28A0092B-C50C-407E-A947-70E740481C1C}">
                <a14:useLocalDpi xmlns:a14="http://schemas.microsoft.com/office/drawing/2010/main"/>
              </a:ext>
            </a:extLst>
          </a:blip>
          <a:srcRect l="20755"/>
          <a:stretch/>
        </p:blipFill>
        <p:spPr>
          <a:xfrm>
            <a:off x="0" y="2277047"/>
            <a:ext cx="1833284" cy="2313432"/>
          </a:xfrm>
          <a:prstGeom prst="rect">
            <a:avLst/>
          </a:prstGeom>
        </p:spPr>
      </p:pic>
    </p:spTree>
    <p:extLst>
      <p:ext uri="{BB962C8B-B14F-4D97-AF65-F5344CB8AC3E}">
        <p14:creationId xmlns:p14="http://schemas.microsoft.com/office/powerpoint/2010/main" val="125063792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Überblicksillustration">
    <p:spTree>
      <p:nvGrpSpPr>
        <p:cNvPr id="1" name=""/>
        <p:cNvGrpSpPr/>
        <p:nvPr/>
      </p:nvGrpSpPr>
      <p:grpSpPr>
        <a:xfrm>
          <a:off x="0" y="0"/>
          <a:ext cx="0" cy="0"/>
          <a:chOff x="0" y="0"/>
          <a:chExt cx="0" cy="0"/>
        </a:xfrm>
      </p:grpSpPr>
      <p:sp>
        <p:nvSpPr>
          <p:cNvPr id="11" name="Textplatzhalter 6"/>
          <p:cNvSpPr>
            <a:spLocks noGrp="1"/>
          </p:cNvSpPr>
          <p:nvPr>
            <p:ph type="body" sz="quarter" idx="14" hasCustomPrompt="1"/>
          </p:nvPr>
        </p:nvSpPr>
        <p:spPr>
          <a:xfrm>
            <a:off x="806472" y="549635"/>
            <a:ext cx="5287433" cy="314156"/>
          </a:xfrm>
          <a:prstGeom prst="rect">
            <a:avLst/>
          </a:prstGeom>
        </p:spPr>
        <p:txBody>
          <a:bodyPr vert="horz" lIns="0" tIns="0" rIns="0" bIns="0"/>
          <a:lstStyle>
            <a:lvl1pPr marL="0" indent="0">
              <a:buFontTx/>
              <a:buNone/>
              <a:defRPr sz="1100" b="1" u="none" baseline="0">
                <a:solidFill>
                  <a:srgbClr val="00377A"/>
                </a:solidFill>
                <a:latin typeface="Arial"/>
                <a:cs typeface="Arial"/>
              </a:defRPr>
            </a:lvl1pPr>
          </a:lstStyle>
          <a:p>
            <a:pPr lvl="0"/>
            <a:r>
              <a:rPr lang="de-DE" dirty="0" err="1"/>
              <a:t>aws</a:t>
            </a:r>
            <a:r>
              <a:rPr lang="de-DE" dirty="0"/>
              <a:t> Produkttitel</a:t>
            </a:r>
          </a:p>
        </p:txBody>
      </p:sp>
      <p:sp>
        <p:nvSpPr>
          <p:cNvPr id="14" name="Bildplatzhalter 8"/>
          <p:cNvSpPr>
            <a:spLocks noGrp="1"/>
          </p:cNvSpPr>
          <p:nvPr>
            <p:ph type="pic" sz="quarter" idx="10" hasCustomPrompt="1"/>
          </p:nvPr>
        </p:nvSpPr>
        <p:spPr>
          <a:xfrm>
            <a:off x="4485964" y="2983763"/>
            <a:ext cx="900000" cy="900000"/>
          </a:xfrm>
          <a:prstGeom prst="rect">
            <a:avLst/>
          </a:prstGeom>
          <a:solidFill>
            <a:schemeClr val="bg1"/>
          </a:solidFill>
        </p:spPr>
        <p:txBody>
          <a:bodyPr vert="horz"/>
          <a:lstStyle>
            <a:lvl1pPr marL="0" indent="0">
              <a:buFontTx/>
              <a:buNone/>
              <a:defRPr sz="1001">
                <a:latin typeface="Arial"/>
                <a:cs typeface="Arial"/>
              </a:defRPr>
            </a:lvl1pPr>
          </a:lstStyle>
          <a:p>
            <a:r>
              <a:rPr lang="de-DE" dirty="0"/>
              <a:t>Image</a:t>
            </a:r>
          </a:p>
        </p:txBody>
      </p:sp>
      <p:sp>
        <p:nvSpPr>
          <p:cNvPr id="15" name="Bildplatzhalter 8"/>
          <p:cNvSpPr>
            <a:spLocks noGrp="1"/>
          </p:cNvSpPr>
          <p:nvPr>
            <p:ph type="pic" sz="quarter" idx="11" hasCustomPrompt="1"/>
          </p:nvPr>
        </p:nvSpPr>
        <p:spPr>
          <a:xfrm>
            <a:off x="6809653" y="2991823"/>
            <a:ext cx="900000" cy="900000"/>
          </a:xfrm>
          <a:prstGeom prst="rect">
            <a:avLst/>
          </a:prstGeom>
          <a:solidFill>
            <a:schemeClr val="bg1"/>
          </a:solidFill>
        </p:spPr>
        <p:txBody>
          <a:bodyPr vert="horz"/>
          <a:lstStyle>
            <a:lvl1pPr marL="0" indent="0">
              <a:buFontTx/>
              <a:buNone/>
              <a:defRPr sz="1001">
                <a:latin typeface="Arial"/>
                <a:cs typeface="Arial"/>
              </a:defRPr>
            </a:lvl1pPr>
          </a:lstStyle>
          <a:p>
            <a:r>
              <a:rPr lang="de-DE" dirty="0"/>
              <a:t>Image</a:t>
            </a:r>
          </a:p>
        </p:txBody>
      </p:sp>
      <p:sp>
        <p:nvSpPr>
          <p:cNvPr id="16" name="Textplatzhalter 11"/>
          <p:cNvSpPr>
            <a:spLocks noGrp="1"/>
          </p:cNvSpPr>
          <p:nvPr>
            <p:ph type="body" sz="quarter" idx="12" hasCustomPrompt="1"/>
          </p:nvPr>
        </p:nvSpPr>
        <p:spPr>
          <a:xfrm>
            <a:off x="7831236" y="3318438"/>
            <a:ext cx="2176206" cy="238125"/>
          </a:xfrm>
          <a:prstGeom prst="rect">
            <a:avLst/>
          </a:prstGeom>
        </p:spPr>
        <p:txBody>
          <a:bodyPr vert="horz" lIns="0" tIns="0" rIns="0" bIns="0" anchor="ctr"/>
          <a:lstStyle>
            <a:lvl1pPr marL="0" indent="0">
              <a:buFontTx/>
              <a:buNone/>
              <a:defRPr sz="1401">
                <a:solidFill>
                  <a:srgbClr val="00377A"/>
                </a:solidFill>
                <a:latin typeface="Arial"/>
                <a:cs typeface="Arial"/>
              </a:defRPr>
            </a:lvl1pPr>
          </a:lstStyle>
          <a:p>
            <a:pPr lvl="0"/>
            <a:r>
              <a:rPr lang="de-AT" dirty="0"/>
              <a:t>Textfeld</a:t>
            </a:r>
          </a:p>
        </p:txBody>
      </p:sp>
      <p:sp>
        <p:nvSpPr>
          <p:cNvPr id="17" name="Textplatzhalter 11"/>
          <p:cNvSpPr>
            <a:spLocks noGrp="1"/>
          </p:cNvSpPr>
          <p:nvPr>
            <p:ph type="body" sz="quarter" idx="13" hasCustomPrompt="1"/>
          </p:nvPr>
        </p:nvSpPr>
        <p:spPr>
          <a:xfrm>
            <a:off x="2185597" y="3318438"/>
            <a:ext cx="2176206" cy="238125"/>
          </a:xfrm>
          <a:prstGeom prst="rect">
            <a:avLst/>
          </a:prstGeom>
        </p:spPr>
        <p:txBody>
          <a:bodyPr vert="horz" lIns="0" tIns="0" rIns="0" bIns="0" anchor="ctr"/>
          <a:lstStyle>
            <a:lvl1pPr marL="0" indent="0" algn="r">
              <a:buFontTx/>
              <a:buNone/>
              <a:defRPr sz="1401">
                <a:solidFill>
                  <a:srgbClr val="00377A"/>
                </a:solidFill>
                <a:latin typeface="Arial"/>
                <a:cs typeface="Arial"/>
              </a:defRPr>
            </a:lvl1pPr>
          </a:lstStyle>
          <a:p>
            <a:pPr lvl="0"/>
            <a:r>
              <a:rPr lang="de-AT" dirty="0"/>
              <a:t>Textfeld</a:t>
            </a:r>
          </a:p>
        </p:txBody>
      </p:sp>
      <p:pic>
        <p:nvPicPr>
          <p:cNvPr id="18" name="Bild 3" descr="kreis_doppelt.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846075" y="2188475"/>
            <a:ext cx="2520000" cy="2520000"/>
          </a:xfrm>
          <a:prstGeom prst="rect">
            <a:avLst/>
          </a:prstGeom>
        </p:spPr>
      </p:pic>
      <p:pic>
        <p:nvPicPr>
          <p:cNvPr id="19" name="Bild 2" descr="aws_gross.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557879" y="2901957"/>
            <a:ext cx="1080000" cy="1080000"/>
          </a:xfrm>
          <a:prstGeom prst="rect">
            <a:avLst/>
          </a:prstGeom>
        </p:spPr>
      </p:pic>
    </p:spTree>
    <p:extLst>
      <p:ext uri="{BB962C8B-B14F-4D97-AF65-F5344CB8AC3E}">
        <p14:creationId xmlns:p14="http://schemas.microsoft.com/office/powerpoint/2010/main" val="291664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childTnLst>
                                </p:cTn>
                              </p:par>
                              <p:par>
                                <p:cTn id="8" presetID="10" presetClass="entr" presetSubtype="0" fill="hold"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1000"/>
                                        <p:tgtEl>
                                          <p:spTgt spid="19"/>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childTnLst>
                                </p:cTn>
                              </p:par>
                              <p:par>
                                <p:cTn id="15" presetID="10" presetClass="entr" presetSubtype="0" fill="hold" grpId="0" nodeType="withEffect">
                                  <p:stCondLst>
                                    <p:cond delay="300"/>
                                  </p:stCondLst>
                                  <p:childTnLst>
                                    <p:set>
                                      <p:cBhvr>
                                        <p:cTn id="16" dur="1" fill="hold">
                                          <p:stCondLst>
                                            <p:cond delay="0"/>
                                          </p:stCondLst>
                                        </p:cTn>
                                        <p:tgtEl>
                                          <p:spTgt spid="16">
                                            <p:txEl>
                                              <p:pRg st="0" end="0"/>
                                            </p:txEl>
                                          </p:spTgt>
                                        </p:tgtEl>
                                        <p:attrNameLst>
                                          <p:attrName>style.visibility</p:attrName>
                                        </p:attrNameLst>
                                      </p:cBhvr>
                                      <p:to>
                                        <p:strVal val="visible"/>
                                      </p:to>
                                    </p:set>
                                    <p:animEffect transition="in" filter="fade">
                                      <p:cBhvr>
                                        <p:cTn id="17" dur="500"/>
                                        <p:tgtEl>
                                          <p:spTgt spid="16">
                                            <p:txEl>
                                              <p:pRg st="0" end="0"/>
                                            </p:txEl>
                                          </p:spTgt>
                                        </p:tgtEl>
                                      </p:cBhvr>
                                    </p:animEffect>
                                  </p:childTnLst>
                                </p:cTn>
                              </p:par>
                              <p:par>
                                <p:cTn id="18" presetID="10" presetClass="entr" presetSubtype="0" fill="hold" grpId="0" nodeType="withEffect">
                                  <p:stCondLst>
                                    <p:cond delay="100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1000"/>
                                        <p:tgtEl>
                                          <p:spTgt spid="14"/>
                                        </p:tgtEl>
                                      </p:cBhvr>
                                    </p:animEffect>
                                  </p:childTnLst>
                                </p:cTn>
                              </p:par>
                              <p:par>
                                <p:cTn id="21" presetID="10" presetClass="entr" presetSubtype="0" fill="hold" grpId="0" nodeType="withEffect">
                                  <p:stCondLst>
                                    <p:cond delay="1000"/>
                                  </p:stCondLst>
                                  <p:childTnLst>
                                    <p:set>
                                      <p:cBhvr>
                                        <p:cTn id="22" dur="1" fill="hold">
                                          <p:stCondLst>
                                            <p:cond delay="0"/>
                                          </p:stCondLst>
                                        </p:cTn>
                                        <p:tgtEl>
                                          <p:spTgt spid="17">
                                            <p:txEl>
                                              <p:pRg st="0" end="0"/>
                                            </p:txEl>
                                          </p:spTgt>
                                        </p:tgtEl>
                                        <p:attrNameLst>
                                          <p:attrName>style.visibility</p:attrName>
                                        </p:attrNameLst>
                                      </p:cBhvr>
                                      <p:to>
                                        <p:strVal val="visible"/>
                                      </p:to>
                                    </p:set>
                                    <p:animEffect transition="in" filter="fade">
                                      <p:cBhvr>
                                        <p:cTn id="23" dur="500"/>
                                        <p:tgtEl>
                                          <p:spTgt spid="17">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1000"/>
                                        <p:tgtEl>
                                          <p:spTgt spid="16">
                                            <p:txEl>
                                              <p:pRg st="0" end="0"/>
                                            </p:txEl>
                                          </p:spTgt>
                                        </p:tgtEl>
                                      </p:cBhvr>
                                    </p:animEffect>
                                    <p:set>
                                      <p:cBhvr>
                                        <p:cTn id="28" dur="1" fill="hold">
                                          <p:stCondLst>
                                            <p:cond delay="999"/>
                                          </p:stCondLst>
                                        </p:cTn>
                                        <p:tgtEl>
                                          <p:spTgt spid="16">
                                            <p:txEl>
                                              <p:pRg st="0" end="0"/>
                                            </p:txEl>
                                          </p:spTgt>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1000"/>
                                        <p:tgtEl>
                                          <p:spTgt spid="17">
                                            <p:txEl>
                                              <p:pRg st="0" end="0"/>
                                            </p:txEl>
                                          </p:spTgt>
                                        </p:tgtEl>
                                      </p:cBhvr>
                                    </p:animEffect>
                                    <p:set>
                                      <p:cBhvr>
                                        <p:cTn id="31" dur="1" fill="hold">
                                          <p:stCondLst>
                                            <p:cond delay="999"/>
                                          </p:stCondLst>
                                        </p:cTn>
                                        <p:tgtEl>
                                          <p:spTgt spid="1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build="p">
        <p:tmplLst>
          <p:tmpl lvl="1">
            <p:tnLst>
              <p:par>
                <p:cTn presetID="10" presetClass="entr" presetSubtype="0" fill="hold" nodeType="withEffect">
                  <p:stCondLst>
                    <p:cond delay="30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P spid="16" grpId="1" build="p">
        <p:tmplLst>
          <p:tmpl lvl="1">
            <p:tnLst>
              <p:par>
                <p:cTn presetID="10" presetClass="exit" presetSubtype="0" fill="hold" nodeType="clickEffect">
                  <p:stCondLst>
                    <p:cond delay="0"/>
                  </p:stCondLst>
                  <p:childTnLst>
                    <p:animEffect transition="out" filter="fade">
                      <p:cBhvr>
                        <p:cTn dur="1000"/>
                        <p:tgtEl>
                          <p:spTgt spid="16"/>
                        </p:tgtEl>
                      </p:cBhvr>
                    </p:animEffect>
                    <p:set>
                      <p:cBhvr>
                        <p:cTn dur="1" fill="hold">
                          <p:stCondLst>
                            <p:cond delay="999"/>
                          </p:stCondLst>
                        </p:cTn>
                        <p:tgtEl>
                          <p:spTgt spid="16"/>
                        </p:tgtEl>
                        <p:attrNameLst>
                          <p:attrName>style.visibility</p:attrName>
                        </p:attrNameLst>
                      </p:cBhvr>
                      <p:to>
                        <p:strVal val="hidden"/>
                      </p:to>
                    </p:set>
                  </p:childTnLst>
                </p:cTn>
              </p:par>
            </p:tnLst>
          </p:tmpl>
        </p:tmplLst>
      </p:bldP>
      <p:bldP spid="17" grpId="0" build="p">
        <p:tmplLst>
          <p:tmpl lvl="1">
            <p:tnLst>
              <p:par>
                <p:cTn presetID="10" presetClass="entr" presetSubtype="0" fill="hold" nodeType="withEffect">
                  <p:stCondLst>
                    <p:cond delay="100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7" grpId="1" build="p">
        <p:tmplLst>
          <p:tmpl lvl="1">
            <p:tnLst>
              <p:par>
                <p:cTn presetID="10" presetClass="exit" presetSubtype="0" fill="hold" nodeType="withEffect">
                  <p:stCondLst>
                    <p:cond delay="0"/>
                  </p:stCondLst>
                  <p:childTnLst>
                    <p:animEffect transition="out" filter="fade">
                      <p:cBhvr>
                        <p:cTn dur="1000"/>
                        <p:tgtEl>
                          <p:spTgt spid="17"/>
                        </p:tgtEl>
                      </p:cBhvr>
                    </p:animEffect>
                    <p:set>
                      <p:cBhvr>
                        <p:cTn dur="1" fill="hold">
                          <p:stCondLst>
                            <p:cond delay="999"/>
                          </p:stCondLst>
                        </p:cTn>
                        <p:tgtEl>
                          <p:spTgt spid="17"/>
                        </p:tgtEl>
                        <p:attrNameLst>
                          <p:attrName>style.visibility</p:attrName>
                        </p:attrNameLst>
                      </p:cBhvr>
                      <p:to>
                        <p:strVal val="hidden"/>
                      </p:to>
                    </p:set>
                  </p:childTnLst>
                </p:cTn>
              </p:par>
            </p:tnLst>
          </p:tmpl>
        </p:tmplLst>
      </p:bldP>
    </p:bldLst>
  </p:timing>
  <p:extLst>
    <p:ext uri="{DCECCB84-F9BA-43D5-87BE-67443E8EF086}">
      <p15:sldGuideLst xmlns:p15="http://schemas.microsoft.com/office/powerpoint/2012/main">
        <p15:guide id="1" orient="horz" pos="436"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ontakt">
    <p:spTree>
      <p:nvGrpSpPr>
        <p:cNvPr id="1" name=""/>
        <p:cNvGrpSpPr/>
        <p:nvPr/>
      </p:nvGrpSpPr>
      <p:grpSpPr>
        <a:xfrm>
          <a:off x="0" y="0"/>
          <a:ext cx="0" cy="0"/>
          <a:chOff x="0" y="0"/>
          <a:chExt cx="0" cy="0"/>
        </a:xfrm>
      </p:grpSpPr>
      <p:sp>
        <p:nvSpPr>
          <p:cNvPr id="10" name="Rechteck 9"/>
          <p:cNvSpPr/>
          <p:nvPr userDrawn="1"/>
        </p:nvSpPr>
        <p:spPr>
          <a:xfrm>
            <a:off x="0" y="1"/>
            <a:ext cx="12192000" cy="6858000"/>
          </a:xfrm>
          <a:prstGeom prst="rect">
            <a:avLst/>
          </a:prstGeom>
          <a:solidFill>
            <a:srgbClr val="02266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801" dirty="0"/>
          </a:p>
        </p:txBody>
      </p:sp>
      <p:sp>
        <p:nvSpPr>
          <p:cNvPr id="9" name="Textplatzhalter 4"/>
          <p:cNvSpPr>
            <a:spLocks noGrp="1"/>
          </p:cNvSpPr>
          <p:nvPr>
            <p:ph type="body" sz="quarter" idx="10" hasCustomPrompt="1"/>
          </p:nvPr>
        </p:nvSpPr>
        <p:spPr>
          <a:xfrm>
            <a:off x="806452" y="4076247"/>
            <a:ext cx="3840000" cy="2024249"/>
          </a:xfrm>
          <a:prstGeom prst="rect">
            <a:avLst/>
          </a:prstGeom>
        </p:spPr>
        <p:txBody>
          <a:bodyPr vert="horz" lIns="0" tIns="0" rIns="0" bIns="0" numCol="1" anchor="t" anchorCtr="0"/>
          <a:lstStyle>
            <a:lvl1pPr>
              <a:defRPr sz="1100" b="0" baseline="0">
                <a:solidFill>
                  <a:schemeClr val="bg1"/>
                </a:solidFill>
              </a:defRPr>
            </a:lvl1pPr>
          </a:lstStyle>
          <a:p>
            <a:pPr lvl="0"/>
            <a:r>
              <a:rPr lang="de-AT" dirty="0"/>
              <a:t>Austria Wirtschaftsservice Gesellschaft mbH</a:t>
            </a:r>
          </a:p>
          <a:p>
            <a:pPr lvl="0"/>
            <a:r>
              <a:rPr lang="de-AT" dirty="0" err="1"/>
              <a:t>Walcherstraße</a:t>
            </a:r>
            <a:r>
              <a:rPr lang="de-AT" dirty="0"/>
              <a:t> 11A, 1120 Wien</a:t>
            </a:r>
          </a:p>
          <a:p>
            <a:pPr lvl="0"/>
            <a:endParaRPr lang="de-AT" dirty="0"/>
          </a:p>
          <a:p>
            <a:pPr lvl="0"/>
            <a:r>
              <a:rPr lang="de-AT" dirty="0"/>
              <a:t>T +43 1 50175 –0</a:t>
            </a:r>
          </a:p>
          <a:p>
            <a:pPr lvl="0"/>
            <a:r>
              <a:rPr lang="de-AT" dirty="0"/>
              <a:t>E gruenden@aws.at   </a:t>
            </a:r>
          </a:p>
          <a:p>
            <a:pPr lvl="0"/>
            <a:endParaRPr lang="de-AT" dirty="0"/>
          </a:p>
          <a:p>
            <a:pPr lvl="0"/>
            <a:r>
              <a:rPr lang="de-AT" dirty="0"/>
              <a:t>www.aws.at</a:t>
            </a:r>
          </a:p>
        </p:txBody>
      </p:sp>
      <p:sp>
        <p:nvSpPr>
          <p:cNvPr id="11" name="Textplatzhalter 4"/>
          <p:cNvSpPr>
            <a:spLocks noGrp="1"/>
          </p:cNvSpPr>
          <p:nvPr>
            <p:ph type="body" sz="quarter" idx="11" hasCustomPrompt="1"/>
          </p:nvPr>
        </p:nvSpPr>
        <p:spPr>
          <a:xfrm>
            <a:off x="5129582" y="4073530"/>
            <a:ext cx="2880000" cy="2009495"/>
          </a:xfrm>
          <a:prstGeom prst="rect">
            <a:avLst/>
          </a:prstGeom>
        </p:spPr>
        <p:txBody>
          <a:bodyPr vert="horz" lIns="0" tIns="0" rIns="0" bIns="0" numCol="1" anchor="t" anchorCtr="0"/>
          <a:lstStyle>
            <a:lvl1pPr>
              <a:defRPr sz="1100" b="0" baseline="0">
                <a:solidFill>
                  <a:schemeClr val="bg1"/>
                </a:solidFill>
              </a:defRPr>
            </a:lvl1pPr>
          </a:lstStyle>
          <a:p>
            <a:pPr lvl="0"/>
            <a:r>
              <a:rPr lang="de-AT" dirty="0"/>
              <a:t>Max Mustermann</a:t>
            </a:r>
          </a:p>
          <a:p>
            <a:pPr lvl="0"/>
            <a:r>
              <a:rPr lang="de-AT" dirty="0"/>
              <a:t>Funktion in der </a:t>
            </a:r>
            <a:r>
              <a:rPr lang="de-AT" dirty="0" err="1"/>
              <a:t>aws</a:t>
            </a:r>
            <a:endParaRPr lang="de-AT" dirty="0"/>
          </a:p>
          <a:p>
            <a:pPr lvl="0"/>
            <a:endParaRPr lang="de-AT" dirty="0"/>
          </a:p>
          <a:p>
            <a:pPr lvl="0"/>
            <a:r>
              <a:rPr lang="de-AT" dirty="0"/>
              <a:t>T +43 1 50175 –0</a:t>
            </a:r>
          </a:p>
          <a:p>
            <a:pPr lvl="0"/>
            <a:r>
              <a:rPr lang="de-AT" dirty="0"/>
              <a:t>E max.mustermann@aws.at   </a:t>
            </a:r>
          </a:p>
          <a:p>
            <a:pPr lvl="0"/>
            <a:endParaRPr lang="de-AT" dirty="0"/>
          </a:p>
        </p:txBody>
      </p:sp>
      <p:sp>
        <p:nvSpPr>
          <p:cNvPr id="12" name="Textplatzhalter 4"/>
          <p:cNvSpPr>
            <a:spLocks noGrp="1"/>
          </p:cNvSpPr>
          <p:nvPr>
            <p:ph type="body" sz="quarter" idx="12" hasCustomPrompt="1"/>
          </p:nvPr>
        </p:nvSpPr>
        <p:spPr>
          <a:xfrm>
            <a:off x="8478034" y="4073530"/>
            <a:ext cx="2880000" cy="2009495"/>
          </a:xfrm>
          <a:prstGeom prst="rect">
            <a:avLst/>
          </a:prstGeom>
        </p:spPr>
        <p:txBody>
          <a:bodyPr vert="horz" lIns="0" tIns="0" rIns="0" bIns="0" numCol="1" anchor="t" anchorCtr="0"/>
          <a:lstStyle>
            <a:lvl1pPr>
              <a:defRPr sz="1100" b="0" baseline="0">
                <a:solidFill>
                  <a:schemeClr val="bg1"/>
                </a:solidFill>
              </a:defRPr>
            </a:lvl1pPr>
          </a:lstStyle>
          <a:p>
            <a:pPr lvl="0"/>
            <a:r>
              <a:rPr lang="de-AT" dirty="0"/>
              <a:t>Max Mustermann</a:t>
            </a:r>
          </a:p>
          <a:p>
            <a:pPr lvl="0"/>
            <a:r>
              <a:rPr lang="de-AT" dirty="0"/>
              <a:t>Funktion in der </a:t>
            </a:r>
            <a:r>
              <a:rPr lang="de-AT" dirty="0" err="1"/>
              <a:t>aws</a:t>
            </a:r>
            <a:endParaRPr lang="de-AT" dirty="0"/>
          </a:p>
          <a:p>
            <a:pPr lvl="0"/>
            <a:endParaRPr lang="de-AT" dirty="0"/>
          </a:p>
          <a:p>
            <a:pPr lvl="0"/>
            <a:r>
              <a:rPr lang="de-AT" dirty="0"/>
              <a:t>T +43 1 50175 –0</a:t>
            </a:r>
          </a:p>
          <a:p>
            <a:pPr lvl="0"/>
            <a:r>
              <a:rPr lang="de-AT" dirty="0"/>
              <a:t>E max.mustermann@aws.at   </a:t>
            </a:r>
          </a:p>
          <a:p>
            <a:pPr lvl="0"/>
            <a:endParaRPr lang="de-AT" dirty="0"/>
          </a:p>
        </p:txBody>
      </p:sp>
      <p:sp>
        <p:nvSpPr>
          <p:cNvPr id="13" name="Oval 6"/>
          <p:cNvSpPr>
            <a:spLocks/>
          </p:cNvSpPr>
          <p:nvPr userDrawn="1"/>
        </p:nvSpPr>
        <p:spPr>
          <a:xfrm>
            <a:off x="8239063" y="-162882"/>
            <a:ext cx="3240000" cy="3240000"/>
          </a:xfrm>
          <a:prstGeom prst="ellipse">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801"/>
          </a:p>
        </p:txBody>
      </p:sp>
      <p:pic>
        <p:nvPicPr>
          <p:cNvPr id="14" name="Bild 7" descr="aws_b.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8760412" y="1138891"/>
            <a:ext cx="2160000" cy="634349"/>
          </a:xfrm>
          <a:prstGeom prst="rect">
            <a:avLst/>
          </a:prstGeom>
        </p:spPr>
      </p:pic>
    </p:spTree>
    <p:extLst>
      <p:ext uri="{BB962C8B-B14F-4D97-AF65-F5344CB8AC3E}">
        <p14:creationId xmlns:p14="http://schemas.microsoft.com/office/powerpoint/2010/main" val="115249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extLst>
    <p:ext uri="{DCECCB84-F9BA-43D5-87BE-67443E8EF086}">
      <p15:sldGuideLst xmlns:p15="http://schemas.microsoft.com/office/powerpoint/2012/main">
        <p15:guide id="1" orient="horz" pos="1117" userDrawn="1">
          <p15:clr>
            <a:srgbClr val="FBAE40"/>
          </p15:clr>
        </p15:guide>
        <p15:guide id="2" pos="6878"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AD85A2-1438-4344-BEFA-61F147F5DED5}"/>
              </a:ext>
            </a:extLst>
          </p:cNvPr>
          <p:cNvSpPr>
            <a:spLocks noGrp="1"/>
          </p:cNvSpPr>
          <p:nvPr>
            <p:ph type="ctrTitle"/>
          </p:nvPr>
        </p:nvSpPr>
        <p:spPr>
          <a:xfrm>
            <a:off x="1524000" y="1122363"/>
            <a:ext cx="9144000" cy="2387600"/>
          </a:xfrm>
          <a:prstGeom prst="rect">
            <a:avLst/>
          </a:prstGeom>
        </p:spPr>
        <p:txBody>
          <a:bodyPr anchor="b"/>
          <a:lstStyle>
            <a:lvl1pPr algn="ctr">
              <a:defRPr sz="5998"/>
            </a:lvl1pPr>
          </a:lstStyle>
          <a:p>
            <a:r>
              <a:rPr lang="de-DE"/>
              <a:t>Mastertitelformat bearbeiten</a:t>
            </a:r>
          </a:p>
        </p:txBody>
      </p:sp>
      <p:sp>
        <p:nvSpPr>
          <p:cNvPr id="3" name="Untertitel 2">
            <a:extLst>
              <a:ext uri="{FF2B5EF4-FFF2-40B4-BE49-F238E27FC236}">
                <a16:creationId xmlns:a16="http://schemas.microsoft.com/office/drawing/2014/main" id="{AA47AE64-DB9A-4690-A1C3-E7AAB1DA7B5C}"/>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186" indent="0" algn="ctr">
              <a:buNone/>
              <a:defRPr sz="2000"/>
            </a:lvl2pPr>
            <a:lvl3pPr marL="914372" indent="0" algn="ctr">
              <a:buNone/>
              <a:defRPr sz="1801"/>
            </a:lvl3pPr>
            <a:lvl4pPr marL="1371560" indent="0" algn="ctr">
              <a:buNone/>
              <a:defRPr sz="1600"/>
            </a:lvl4pPr>
            <a:lvl5pPr marL="1828746" indent="0" algn="ctr">
              <a:buNone/>
              <a:defRPr sz="1600"/>
            </a:lvl5pPr>
            <a:lvl6pPr marL="2285933" indent="0" algn="ctr">
              <a:buNone/>
              <a:defRPr sz="1600"/>
            </a:lvl6pPr>
            <a:lvl7pPr marL="2743119" indent="0" algn="ctr">
              <a:buNone/>
              <a:defRPr sz="1600"/>
            </a:lvl7pPr>
            <a:lvl8pPr marL="3200307" indent="0" algn="ctr">
              <a:buNone/>
              <a:defRPr sz="1600"/>
            </a:lvl8pPr>
            <a:lvl9pPr marL="3657493" indent="0" algn="ctr">
              <a:buNone/>
              <a:defRPr sz="1600"/>
            </a:lvl9pPr>
          </a:lstStyle>
          <a:p>
            <a:r>
              <a:rPr lang="de-DE"/>
              <a:t>Master-Untertitelformat bearbeiten</a:t>
            </a:r>
          </a:p>
        </p:txBody>
      </p:sp>
    </p:spTree>
    <p:extLst>
      <p:ext uri="{BB962C8B-B14F-4D97-AF65-F5344CB8AC3E}">
        <p14:creationId xmlns:p14="http://schemas.microsoft.com/office/powerpoint/2010/main" val="150185061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50A381-E24F-4BA8-BD96-71C8D1108693}"/>
              </a:ext>
            </a:extLst>
          </p:cNvPr>
          <p:cNvSpPr>
            <a:spLocks noGrp="1"/>
          </p:cNvSpPr>
          <p:nvPr>
            <p:ph type="ctrTitle"/>
          </p:nvPr>
        </p:nvSpPr>
        <p:spPr>
          <a:xfrm>
            <a:off x="1524000" y="1122363"/>
            <a:ext cx="9144000" cy="2387600"/>
          </a:xfrm>
          <a:prstGeom prst="rect">
            <a:avLst/>
          </a:prstGeom>
        </p:spPr>
        <p:txBody>
          <a:bodyPr anchor="b"/>
          <a:lstStyle>
            <a:lvl1pPr algn="ctr">
              <a:defRPr sz="5998"/>
            </a:lvl1pPr>
          </a:lstStyle>
          <a:p>
            <a:r>
              <a:rPr lang="de-DE"/>
              <a:t>Mastertitelformat bearbeiten</a:t>
            </a:r>
          </a:p>
        </p:txBody>
      </p:sp>
      <p:sp>
        <p:nvSpPr>
          <p:cNvPr id="3" name="Untertitel 2">
            <a:extLst>
              <a:ext uri="{FF2B5EF4-FFF2-40B4-BE49-F238E27FC236}">
                <a16:creationId xmlns:a16="http://schemas.microsoft.com/office/drawing/2014/main" id="{A3A03693-CCAB-42B0-B691-10312ED7AE8A}"/>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186" indent="0" algn="ctr">
              <a:buNone/>
              <a:defRPr sz="2000"/>
            </a:lvl2pPr>
            <a:lvl3pPr marL="914372" indent="0" algn="ctr">
              <a:buNone/>
              <a:defRPr sz="1801"/>
            </a:lvl3pPr>
            <a:lvl4pPr marL="1371560" indent="0" algn="ctr">
              <a:buNone/>
              <a:defRPr sz="1600"/>
            </a:lvl4pPr>
            <a:lvl5pPr marL="1828746" indent="0" algn="ctr">
              <a:buNone/>
              <a:defRPr sz="1600"/>
            </a:lvl5pPr>
            <a:lvl6pPr marL="2285933" indent="0" algn="ctr">
              <a:buNone/>
              <a:defRPr sz="1600"/>
            </a:lvl6pPr>
            <a:lvl7pPr marL="2743119" indent="0" algn="ctr">
              <a:buNone/>
              <a:defRPr sz="1600"/>
            </a:lvl7pPr>
            <a:lvl8pPr marL="3200307" indent="0" algn="ctr">
              <a:buNone/>
              <a:defRPr sz="1600"/>
            </a:lvl8pPr>
            <a:lvl9pPr marL="3657493" indent="0" algn="ctr">
              <a:buNone/>
              <a:defRPr sz="1600"/>
            </a:lvl9pPr>
          </a:lstStyle>
          <a:p>
            <a:r>
              <a:rPr lang="de-DE"/>
              <a:t>Master-Untertitelformat bearbeiten</a:t>
            </a:r>
          </a:p>
        </p:txBody>
      </p:sp>
    </p:spTree>
    <p:extLst>
      <p:ext uri="{BB962C8B-B14F-4D97-AF65-F5344CB8AC3E}">
        <p14:creationId xmlns:p14="http://schemas.microsoft.com/office/powerpoint/2010/main" val="4145669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wischenfolie">
    <p:spTree>
      <p:nvGrpSpPr>
        <p:cNvPr id="1" name=""/>
        <p:cNvGrpSpPr/>
        <p:nvPr/>
      </p:nvGrpSpPr>
      <p:grpSpPr>
        <a:xfrm>
          <a:off x="0" y="0"/>
          <a:ext cx="0" cy="0"/>
          <a:chOff x="0" y="0"/>
          <a:chExt cx="0" cy="0"/>
        </a:xfrm>
      </p:grpSpPr>
      <p:sp>
        <p:nvSpPr>
          <p:cNvPr id="3" name="Textplatzhalter 8"/>
          <p:cNvSpPr>
            <a:spLocks noGrp="1"/>
          </p:cNvSpPr>
          <p:nvPr>
            <p:ph type="body" sz="quarter" idx="10" hasCustomPrompt="1"/>
          </p:nvPr>
        </p:nvSpPr>
        <p:spPr>
          <a:xfrm>
            <a:off x="817057" y="1444645"/>
            <a:ext cx="10562167" cy="1480369"/>
          </a:xfrm>
          <a:prstGeom prst="rect">
            <a:avLst/>
          </a:prstGeom>
        </p:spPr>
        <p:txBody>
          <a:bodyPr vert="horz" lIns="0" tIns="0" rIns="0" bIns="0"/>
          <a:lstStyle>
            <a:lvl1pPr marL="0" indent="0">
              <a:buFontTx/>
              <a:buNone/>
              <a:defRPr sz="4400" b="1" baseline="0">
                <a:solidFill>
                  <a:schemeClr val="bg1"/>
                </a:solidFill>
                <a:latin typeface="Arial"/>
                <a:cs typeface="Arial"/>
              </a:defRPr>
            </a:lvl1pPr>
          </a:lstStyle>
          <a:p>
            <a:pPr lvl="0"/>
            <a:r>
              <a:rPr lang="de-AT" dirty="0"/>
              <a:t>Arial </a:t>
            </a:r>
            <a:r>
              <a:rPr lang="de-AT" dirty="0" err="1"/>
              <a:t>Bold</a:t>
            </a:r>
            <a:r>
              <a:rPr lang="de-AT" dirty="0"/>
              <a:t> 44 </a:t>
            </a:r>
            <a:r>
              <a:rPr lang="de-AT" dirty="0" err="1"/>
              <a:t>white</a:t>
            </a:r>
            <a:endParaRPr lang="de-AT" dirty="0"/>
          </a:p>
          <a:p>
            <a:pPr lvl="0"/>
            <a:r>
              <a:rPr lang="de-AT" dirty="0"/>
              <a:t>2. Headline Arial 44 Hellblau!</a:t>
            </a:r>
          </a:p>
        </p:txBody>
      </p:sp>
    </p:spTree>
    <p:extLst>
      <p:ext uri="{BB962C8B-B14F-4D97-AF65-F5344CB8AC3E}">
        <p14:creationId xmlns:p14="http://schemas.microsoft.com/office/powerpoint/2010/main" val="169893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1000" fill="hold"/>
                        <p:tgtEl>
                          <p:spTgt spid="3"/>
                        </p:tgtEl>
                        <p:attrNameLst>
                          <p:attrName>ppt_x</p:attrName>
                        </p:attrNameLst>
                      </p:cBhvr>
                      <p:tavLst>
                        <p:tav tm="0">
                          <p:val>
                            <p:strVal val="0-#ppt_w/2"/>
                          </p:val>
                        </p:tav>
                        <p:tav tm="100000">
                          <p:val>
                            <p:strVal val="#ppt_x"/>
                          </p:val>
                        </p:tav>
                      </p:tavLst>
                    </p:anim>
                    <p:anim calcmode="lin" valueType="num">
                      <p:cBhvr additive="base">
                        <p:cTn dur="1000" fill="hold"/>
                        <p:tgtEl>
                          <p:spTgt spid="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pitel Produkt m. Image">
    <p:spTree>
      <p:nvGrpSpPr>
        <p:cNvPr id="1" name=""/>
        <p:cNvGrpSpPr/>
        <p:nvPr/>
      </p:nvGrpSpPr>
      <p:grpSpPr>
        <a:xfrm>
          <a:off x="0" y="0"/>
          <a:ext cx="0" cy="0"/>
          <a:chOff x="0" y="0"/>
          <a:chExt cx="0" cy="0"/>
        </a:xfrm>
      </p:grpSpPr>
      <p:sp>
        <p:nvSpPr>
          <p:cNvPr id="4" name="Textplatzhalter 3"/>
          <p:cNvSpPr>
            <a:spLocks noGrp="1"/>
          </p:cNvSpPr>
          <p:nvPr>
            <p:ph type="body" sz="quarter" idx="10" hasCustomPrompt="1"/>
          </p:nvPr>
        </p:nvSpPr>
        <p:spPr>
          <a:xfrm>
            <a:off x="817037" y="1444626"/>
            <a:ext cx="10541001" cy="1131888"/>
          </a:xfrm>
          <a:prstGeom prst="rect">
            <a:avLst/>
          </a:prstGeom>
        </p:spPr>
        <p:txBody>
          <a:bodyPr vert="horz" lIns="0" tIns="0" rIns="0" bIns="0"/>
          <a:lstStyle>
            <a:lvl1pPr marL="0" indent="0">
              <a:buFontTx/>
              <a:buNone/>
              <a:defRPr sz="2800" b="1">
                <a:solidFill>
                  <a:schemeClr val="bg1"/>
                </a:solidFill>
                <a:latin typeface="Arial"/>
                <a:cs typeface="Arial"/>
              </a:defRPr>
            </a:lvl1pPr>
          </a:lstStyle>
          <a:p>
            <a:r>
              <a:rPr lang="de-DE" sz="2400" u="sng" dirty="0" err="1"/>
              <a:t>aws</a:t>
            </a:r>
            <a:r>
              <a:rPr lang="de-DE" sz="2400" dirty="0"/>
              <a:t> </a:t>
            </a:r>
            <a:r>
              <a:rPr lang="de-DE" sz="2400" u="sng" dirty="0">
                <a:solidFill>
                  <a:srgbClr val="D39919"/>
                </a:solidFill>
              </a:rPr>
              <a:t>Gründen &amp; junge Unternehmen</a:t>
            </a:r>
          </a:p>
          <a:p>
            <a:r>
              <a:rPr lang="de-DE" sz="2400" b="0" dirty="0"/>
              <a:t>Innovation konsequent fördern!</a:t>
            </a:r>
          </a:p>
          <a:p>
            <a:pPr lvl="0"/>
            <a:endParaRPr lang="de-AT" dirty="0"/>
          </a:p>
        </p:txBody>
      </p:sp>
      <p:sp>
        <p:nvSpPr>
          <p:cNvPr id="6" name="Bildplatzhalter 5"/>
          <p:cNvSpPr>
            <a:spLocks noGrp="1"/>
          </p:cNvSpPr>
          <p:nvPr>
            <p:ph type="pic" sz="quarter" idx="11" hasCustomPrompt="1"/>
          </p:nvPr>
        </p:nvSpPr>
        <p:spPr>
          <a:xfrm>
            <a:off x="817054" y="2343686"/>
            <a:ext cx="10540999" cy="3914775"/>
          </a:xfrm>
          <a:prstGeom prst="rect">
            <a:avLst/>
          </a:prstGeom>
        </p:spPr>
        <p:txBody>
          <a:bodyPr vert="horz"/>
          <a:lstStyle>
            <a:lvl1pPr marL="0" indent="0">
              <a:buFontTx/>
              <a:buNone/>
              <a:defRPr sz="1401">
                <a:solidFill>
                  <a:schemeClr val="bg1"/>
                </a:solidFill>
                <a:latin typeface="Arial"/>
                <a:cs typeface="Arial"/>
              </a:defRPr>
            </a:lvl1pPr>
          </a:lstStyle>
          <a:p>
            <a:r>
              <a:rPr lang="de-DE" dirty="0"/>
              <a:t>Image Produkt einfügen</a:t>
            </a:r>
          </a:p>
        </p:txBody>
      </p:sp>
      <p:sp>
        <p:nvSpPr>
          <p:cNvPr id="7" name="Textplatzhalter 6"/>
          <p:cNvSpPr>
            <a:spLocks noGrp="1"/>
          </p:cNvSpPr>
          <p:nvPr>
            <p:ph type="body" sz="quarter" idx="12" hasCustomPrompt="1"/>
          </p:nvPr>
        </p:nvSpPr>
        <p:spPr>
          <a:xfrm>
            <a:off x="806474" y="523508"/>
            <a:ext cx="4504137" cy="314156"/>
          </a:xfrm>
          <a:prstGeom prst="rect">
            <a:avLst/>
          </a:prstGeom>
        </p:spPr>
        <p:txBody>
          <a:bodyPr vert="horz" lIns="0" tIns="0" rIns="0" bIns="0"/>
          <a:lstStyle>
            <a:lvl1pPr marL="0" indent="0">
              <a:buFontTx/>
              <a:buNone/>
              <a:defRPr sz="1100" b="1" u="sng">
                <a:solidFill>
                  <a:schemeClr val="bg1"/>
                </a:solidFill>
                <a:latin typeface="Arial"/>
                <a:cs typeface="Arial"/>
              </a:defRPr>
            </a:lvl1pPr>
          </a:lstStyle>
          <a:p>
            <a:pPr lvl="0"/>
            <a:r>
              <a:rPr lang="de-DE" dirty="0" err="1"/>
              <a:t>aws</a:t>
            </a:r>
            <a:r>
              <a:rPr lang="de-DE" dirty="0"/>
              <a:t> Produkttitel</a:t>
            </a:r>
          </a:p>
        </p:txBody>
      </p:sp>
    </p:spTree>
    <p:extLst>
      <p:ext uri="{BB962C8B-B14F-4D97-AF65-F5344CB8AC3E}">
        <p14:creationId xmlns:p14="http://schemas.microsoft.com/office/powerpoint/2010/main" val="1667578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apitelfolie Förderbank">
    <p:spTree>
      <p:nvGrpSpPr>
        <p:cNvPr id="1" name=""/>
        <p:cNvGrpSpPr/>
        <p:nvPr/>
      </p:nvGrpSpPr>
      <p:grpSpPr>
        <a:xfrm>
          <a:off x="0" y="0"/>
          <a:ext cx="0" cy="0"/>
          <a:chOff x="0" y="0"/>
          <a:chExt cx="0" cy="0"/>
        </a:xfrm>
      </p:grpSpPr>
      <p:sp>
        <p:nvSpPr>
          <p:cNvPr id="9" name="Textplatzhalter 8"/>
          <p:cNvSpPr>
            <a:spLocks noGrp="1"/>
          </p:cNvSpPr>
          <p:nvPr>
            <p:ph type="body" sz="quarter" idx="10" hasCustomPrompt="1"/>
          </p:nvPr>
        </p:nvSpPr>
        <p:spPr>
          <a:xfrm>
            <a:off x="817057" y="1447303"/>
            <a:ext cx="10562167" cy="1480369"/>
          </a:xfrm>
          <a:prstGeom prst="rect">
            <a:avLst/>
          </a:prstGeom>
        </p:spPr>
        <p:txBody>
          <a:bodyPr vert="horz" lIns="0" tIns="0" rIns="0" bIns="0"/>
          <a:lstStyle>
            <a:lvl1pPr marL="0" indent="0">
              <a:buFontTx/>
              <a:buNone/>
              <a:defRPr sz="4400" b="1" baseline="0">
                <a:solidFill>
                  <a:schemeClr val="bg1"/>
                </a:solidFill>
                <a:latin typeface="Arial"/>
                <a:cs typeface="Arial"/>
              </a:defRPr>
            </a:lvl1pPr>
          </a:lstStyle>
          <a:p>
            <a:pPr lvl="0"/>
            <a:r>
              <a:rPr lang="de-AT" dirty="0"/>
              <a:t>Arial </a:t>
            </a:r>
            <a:r>
              <a:rPr lang="de-AT" dirty="0" err="1"/>
              <a:t>Bold</a:t>
            </a:r>
            <a:r>
              <a:rPr lang="de-AT" dirty="0"/>
              <a:t> 44 </a:t>
            </a:r>
            <a:r>
              <a:rPr lang="de-AT" dirty="0" err="1"/>
              <a:t>white</a:t>
            </a:r>
            <a:endParaRPr lang="de-AT" dirty="0"/>
          </a:p>
          <a:p>
            <a:pPr lvl="0"/>
            <a:r>
              <a:rPr lang="de-AT" dirty="0"/>
              <a:t>2. Headline Regular Blue!</a:t>
            </a:r>
          </a:p>
        </p:txBody>
      </p:sp>
      <p:pic>
        <p:nvPicPr>
          <p:cNvPr id="4" name="Bild 7" descr="pfeile.png"/>
          <p:cNvPicPr>
            <a:picLocks noChangeAspect="1"/>
          </p:cNvPicPr>
          <p:nvPr userDrawn="1"/>
        </p:nvPicPr>
        <p:blipFill rotWithShape="1">
          <a:blip r:embed="rId2" cstate="screen">
            <a:extLst>
              <a:ext uri="{28A0092B-C50C-407E-A947-70E740481C1C}">
                <a14:useLocalDpi xmlns:a14="http://schemas.microsoft.com/office/drawing/2010/main"/>
              </a:ext>
            </a:extLst>
          </a:blip>
          <a:srcRect l="36838" b="31400"/>
          <a:stretch/>
        </p:blipFill>
        <p:spPr>
          <a:xfrm>
            <a:off x="0" y="1321917"/>
            <a:ext cx="9067090" cy="6484669"/>
          </a:xfrm>
          <a:prstGeom prst="rect">
            <a:avLst/>
          </a:prstGeom>
        </p:spPr>
      </p:pic>
    </p:spTree>
    <p:extLst>
      <p:ext uri="{BB962C8B-B14F-4D97-AF65-F5344CB8AC3E}">
        <p14:creationId xmlns:p14="http://schemas.microsoft.com/office/powerpoint/2010/main" val="2793036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10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1000"/>
                                  </p:stCondLst>
                                  <p:childTnLst>
                                    <p:set>
                                      <p:cBhvr>
                                        <p:cTn id="10" dur="1" fill="hold">
                                          <p:stCondLst>
                                            <p:cond delay="0"/>
                                          </p:stCondLst>
                                        </p:cTn>
                                        <p:tgtEl>
                                          <p:spTgt spid="9">
                                            <p:txEl>
                                              <p:pRg st="1" end="1"/>
                                            </p:txEl>
                                          </p:spTgt>
                                        </p:tgtEl>
                                        <p:attrNameLst>
                                          <p:attrName>style.visibility</p:attrName>
                                        </p:attrNameLst>
                                      </p:cBhvr>
                                      <p:to>
                                        <p:strVal val="visible"/>
                                      </p:to>
                                    </p:set>
                                    <p:anim calcmode="lin" valueType="num">
                                      <p:cBhvr additive="base">
                                        <p:cTn id="11" dur="1000" fill="hold"/>
                                        <p:tgtEl>
                                          <p:spTgt spid="9">
                                            <p:txEl>
                                              <p:pRg st="1" end="1"/>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9">
                                            <p:txEl>
                                              <p:pRg st="1" end="1"/>
                                            </p:txEl>
                                          </p:spTgt>
                                        </p:tgtEl>
                                        <p:attrNameLst>
                                          <p:attrName>ppt_y</p:attrName>
                                        </p:attrNameLst>
                                      </p:cBhvr>
                                      <p:tavLst>
                                        <p:tav tm="0">
                                          <p:val>
                                            <p:strVal val="#ppt_y"/>
                                          </p:val>
                                        </p:tav>
                                        <p:tav tm="100000">
                                          <p:val>
                                            <p:strVal val="#ppt_y"/>
                                          </p:val>
                                        </p:tav>
                                      </p:tavLst>
                                    </p:anim>
                                  </p:childTnLst>
                                </p:cTn>
                              </p:par>
                              <p:par>
                                <p:cTn id="13" presetID="10" presetClass="exit" presetSubtype="0" fill="hold" nodeType="withEffect">
                                  <p:stCondLst>
                                    <p:cond delay="0"/>
                                  </p:stCondLst>
                                  <p:childTnLst>
                                    <p:animEffect transition="out" filter="fade">
                                      <p:cBhvr>
                                        <p:cTn id="14" dur="2100"/>
                                        <p:tgtEl>
                                          <p:spTgt spid="4"/>
                                        </p:tgtEl>
                                      </p:cBhvr>
                                    </p:animEffect>
                                    <p:set>
                                      <p:cBhvr>
                                        <p:cTn id="15" dur="1" fill="hold">
                                          <p:stCondLst>
                                            <p:cond delay="20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tmplLst>
          <p:tmpl lvl="1">
            <p:tnLst>
              <p:par>
                <p:cTn presetID="2" presetClass="entr" presetSubtype="8" fill="hold" nodeType="withEffect">
                  <p:stCondLst>
                    <p:cond delay="1000"/>
                  </p:stCondLst>
                  <p:childTnLst>
                    <p:set>
                      <p:cBhvr>
                        <p:cTn dur="1" fill="hold">
                          <p:stCondLst>
                            <p:cond delay="0"/>
                          </p:stCondLst>
                        </p:cTn>
                        <p:tgtEl>
                          <p:spTgt spid="9"/>
                        </p:tgtEl>
                        <p:attrNameLst>
                          <p:attrName>style.visibility</p:attrName>
                        </p:attrNameLst>
                      </p:cBhvr>
                      <p:to>
                        <p:strVal val="visible"/>
                      </p:to>
                    </p:set>
                    <p:anim calcmode="lin" valueType="num">
                      <p:cBhvr additive="base">
                        <p:cTn dur="1000" fill="hold"/>
                        <p:tgtEl>
                          <p:spTgt spid="9"/>
                        </p:tgtEl>
                        <p:attrNameLst>
                          <p:attrName>ppt_x</p:attrName>
                        </p:attrNameLst>
                      </p:cBhvr>
                      <p:tavLst>
                        <p:tav tm="0">
                          <p:val>
                            <p:strVal val="0-#ppt_w/2"/>
                          </p:val>
                        </p:tav>
                        <p:tav tm="100000">
                          <p:val>
                            <p:strVal val="#ppt_x"/>
                          </p:val>
                        </p:tav>
                      </p:tavLst>
                    </p:anim>
                    <p:anim calcmode="lin" valueType="num">
                      <p:cBhvr additive="base">
                        <p:cTn dur="1000" fill="hold"/>
                        <p:tgtEl>
                          <p:spTgt spid="9"/>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pic>
        <p:nvPicPr>
          <p:cNvPr id="4" name="Bild 3" descr="Logo_blau.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024362" y="368300"/>
            <a:ext cx="2344880" cy="539496"/>
          </a:xfrm>
          <a:prstGeom prst="rect">
            <a:avLst/>
          </a:prstGeom>
        </p:spPr>
      </p:pic>
      <p:sp>
        <p:nvSpPr>
          <p:cNvPr id="3" name="Textplatzhalter 8"/>
          <p:cNvSpPr>
            <a:spLocks noGrp="1"/>
          </p:cNvSpPr>
          <p:nvPr>
            <p:ph type="body" sz="quarter" idx="10" hasCustomPrompt="1"/>
          </p:nvPr>
        </p:nvSpPr>
        <p:spPr>
          <a:xfrm>
            <a:off x="817057" y="1444645"/>
            <a:ext cx="10562167" cy="1480369"/>
          </a:xfrm>
          <a:prstGeom prst="rect">
            <a:avLst/>
          </a:prstGeom>
        </p:spPr>
        <p:txBody>
          <a:bodyPr vert="horz" lIns="0" tIns="0" rIns="0" bIns="0"/>
          <a:lstStyle>
            <a:lvl1pPr marL="0" indent="0">
              <a:buFontTx/>
              <a:buNone/>
              <a:defRPr sz="4400" b="0" i="0" baseline="0">
                <a:solidFill>
                  <a:schemeClr val="bg1"/>
                </a:solidFill>
                <a:latin typeface="Arial"/>
                <a:cs typeface="Arial"/>
              </a:defRPr>
            </a:lvl1pPr>
          </a:lstStyle>
          <a:p>
            <a:pPr lvl="0"/>
            <a:r>
              <a:rPr lang="de-AT" dirty="0"/>
              <a:t>Arial Fett 44 dunkelblau</a:t>
            </a:r>
          </a:p>
          <a:p>
            <a:pPr lvl="0"/>
            <a:r>
              <a:rPr lang="de-AT" dirty="0"/>
              <a:t>2. Headline Arial 44 weiß</a:t>
            </a:r>
          </a:p>
        </p:txBody>
      </p:sp>
    </p:spTree>
    <p:extLst>
      <p:ext uri="{BB962C8B-B14F-4D97-AF65-F5344CB8AC3E}">
        <p14:creationId xmlns:p14="http://schemas.microsoft.com/office/powerpoint/2010/main" val="3579744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Lst>
      </p:bldP>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pic>
        <p:nvPicPr>
          <p:cNvPr id="3" name="Bild 3" descr="Logo_blau.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024362" y="368300"/>
            <a:ext cx="2344880" cy="539496"/>
          </a:xfrm>
          <a:prstGeom prst="rect">
            <a:avLst/>
          </a:prstGeom>
        </p:spPr>
      </p:pic>
    </p:spTree>
    <p:extLst>
      <p:ext uri="{BB962C8B-B14F-4D97-AF65-F5344CB8AC3E}">
        <p14:creationId xmlns:p14="http://schemas.microsoft.com/office/powerpoint/2010/main" val="15140927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10.xml"/><Relationship Id="rId1" Type="http://schemas.openxmlformats.org/officeDocument/2006/relationships/slideLayout" Target="../slideLayouts/slideLayout40.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theme" Target="../theme/theme11.xml"/><Relationship Id="rId1" Type="http://schemas.openxmlformats.org/officeDocument/2006/relationships/slideLayout" Target="../slideLayouts/slideLayout4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image" Target="../media/image5.png"/></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image" Target="../media/image5.png"/></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26.xml"/><Relationship Id="rId7" Type="http://schemas.openxmlformats.org/officeDocument/2006/relationships/theme" Target="../theme/theme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2.xml"/><Relationship Id="rId7" Type="http://schemas.openxmlformats.org/officeDocument/2006/relationships/image" Target="../media/image5.png"/><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theme" Target="../theme/theme7.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image" Target="../media/image5.png"/><Relationship Id="rId5" Type="http://schemas.openxmlformats.org/officeDocument/2006/relationships/theme" Target="../theme/theme8.xml"/><Relationship Id="rId4" Type="http://schemas.openxmlformats.org/officeDocument/2006/relationships/slideLayout" Target="../slideLayouts/slideLayout38.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9.xml"/><Relationship Id="rId1"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hteck 3"/>
          <p:cNvSpPr/>
          <p:nvPr userDrawn="1"/>
        </p:nvSpPr>
        <p:spPr>
          <a:xfrm>
            <a:off x="0" y="1"/>
            <a:ext cx="12192000" cy="6858000"/>
          </a:xfrm>
          <a:prstGeom prst="rect">
            <a:avLst/>
          </a:prstGeom>
          <a:solidFill>
            <a:srgbClr val="02266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801" dirty="0"/>
          </a:p>
        </p:txBody>
      </p:sp>
      <p:sp>
        <p:nvSpPr>
          <p:cNvPr id="6" name="Textplatzhalter 35"/>
          <p:cNvSpPr txBox="1">
            <a:spLocks/>
          </p:cNvSpPr>
          <p:nvPr userDrawn="1"/>
        </p:nvSpPr>
        <p:spPr>
          <a:xfrm>
            <a:off x="817057" y="6491304"/>
            <a:ext cx="10562167" cy="224771"/>
          </a:xfrm>
          <a:prstGeom prst="rect">
            <a:avLst/>
          </a:prstGeom>
        </p:spPr>
        <p:txBody>
          <a:bodyPr vert="horz" lIns="0" tIns="0" rIns="0" bIns="0" anchor="t" anchorCtr="0"/>
          <a:lstStyle>
            <a:lvl1pPr marL="0" indent="0" algn="r" defTabSz="457200" rtl="0" eaLnBrk="1" latinLnBrk="0" hangingPunct="1">
              <a:spcBef>
                <a:spcPct val="20000"/>
              </a:spcBef>
              <a:buFont typeface="Arial"/>
              <a:buNone/>
              <a:defRPr sz="1000" kern="1200" baseline="0">
                <a:solidFill>
                  <a:srgbClr val="04174C"/>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indent="0" algn="l" defTabSz="457140" rtl="0" eaLnBrk="1" fontAlgn="auto" latinLnBrk="0" hangingPunct="1">
              <a:lnSpc>
                <a:spcPct val="100000"/>
              </a:lnSpc>
              <a:spcBef>
                <a:spcPct val="20000"/>
              </a:spcBef>
              <a:spcAft>
                <a:spcPts val="0"/>
              </a:spcAft>
              <a:buClrTx/>
              <a:buSzTx/>
              <a:buFont typeface="Arial"/>
              <a:buNone/>
              <a:tabLst/>
              <a:defRPr/>
            </a:pPr>
            <a:r>
              <a:rPr lang="de-AT" sz="900" dirty="0">
                <a:solidFill>
                  <a:schemeClr val="bg1"/>
                </a:solidFill>
              </a:rPr>
              <a:t>Kommunikationslinie Kreativwirtschaft NEU | Seite </a:t>
            </a:r>
            <a:fld id="{58321080-53F8-5341-9F63-369F9D6D606E}" type="slidenum">
              <a:rPr lang="de-DE" sz="900" smtClean="0">
                <a:solidFill>
                  <a:schemeClr val="bg1"/>
                </a:solidFill>
              </a:rPr>
              <a:pPr marL="0" marR="0" indent="0" algn="l" defTabSz="457140" rtl="0" eaLnBrk="1" fontAlgn="auto" latinLnBrk="0" hangingPunct="1">
                <a:lnSpc>
                  <a:spcPct val="100000"/>
                </a:lnSpc>
                <a:spcBef>
                  <a:spcPct val="20000"/>
                </a:spcBef>
                <a:spcAft>
                  <a:spcPts val="0"/>
                </a:spcAft>
                <a:buClrTx/>
                <a:buSzTx/>
                <a:buFont typeface="Arial"/>
                <a:buNone/>
                <a:tabLst/>
                <a:defRPr/>
              </a:pPr>
              <a:t>‹Nr.›</a:t>
            </a:fld>
            <a:endParaRPr lang="de-DE" sz="900" dirty="0">
              <a:solidFill>
                <a:schemeClr val="bg1"/>
              </a:solidFill>
            </a:endParaRPr>
          </a:p>
        </p:txBody>
      </p:sp>
      <p:pic>
        <p:nvPicPr>
          <p:cNvPr id="5" name="Bild 4" descr="Logo_weiss.png"/>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9024359" y="367449"/>
            <a:ext cx="2344878" cy="539496"/>
          </a:xfrm>
          <a:prstGeom prst="rect">
            <a:avLst/>
          </a:prstGeom>
        </p:spPr>
      </p:pic>
    </p:spTree>
    <p:extLst>
      <p:ext uri="{BB962C8B-B14F-4D97-AF65-F5344CB8AC3E}">
        <p14:creationId xmlns:p14="http://schemas.microsoft.com/office/powerpoint/2010/main" val="193640045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708" r:id="rId3"/>
    <p:sldLayoutId id="2147483664" r:id="rId4"/>
  </p:sldLayoutIdLst>
  <p:hf hdr="0" ftr="0" dt="0"/>
  <p:txStyles>
    <p:titleStyle>
      <a:lvl1pPr algn="l" defTabSz="457140" rtl="0" eaLnBrk="1" latinLnBrk="0" hangingPunct="1">
        <a:spcBef>
          <a:spcPct val="0"/>
        </a:spcBef>
        <a:buNone/>
        <a:defRPr sz="1001" kern="1200">
          <a:solidFill>
            <a:schemeClr val="tx1"/>
          </a:solidFill>
          <a:latin typeface="Arial"/>
          <a:ea typeface="+mj-ea"/>
          <a:cs typeface="Arial"/>
        </a:defRPr>
      </a:lvl1pPr>
    </p:titleStyle>
    <p:bodyStyle>
      <a:lvl1pPr marL="0" indent="0" algn="l" defTabSz="457140" rtl="0" eaLnBrk="1" latinLnBrk="0" hangingPunct="1">
        <a:spcBef>
          <a:spcPct val="20000"/>
        </a:spcBef>
        <a:buFont typeface="Arial"/>
        <a:buNone/>
        <a:defRPr sz="1001" kern="1200" baseline="0">
          <a:solidFill>
            <a:srgbClr val="04174C"/>
          </a:solidFill>
          <a:latin typeface="Arial"/>
          <a:ea typeface="+mn-ea"/>
          <a:cs typeface="Arial"/>
        </a:defRPr>
      </a:lvl1pPr>
      <a:lvl2pPr marL="742854" indent="-285714" algn="l" defTabSz="457140" rtl="0" eaLnBrk="1" latinLnBrk="0" hangingPunct="1">
        <a:spcBef>
          <a:spcPct val="20000"/>
        </a:spcBef>
        <a:buFont typeface="Arial"/>
        <a:buChar char="–"/>
        <a:defRPr sz="2800" kern="1200">
          <a:solidFill>
            <a:schemeClr val="tx1"/>
          </a:solidFill>
          <a:latin typeface="+mn-lt"/>
          <a:ea typeface="+mn-ea"/>
          <a:cs typeface="+mn-cs"/>
        </a:defRPr>
      </a:lvl2pPr>
      <a:lvl3pPr marL="1142853" indent="-228572" algn="l" defTabSz="457140" rtl="0" eaLnBrk="1" latinLnBrk="0" hangingPunct="1">
        <a:spcBef>
          <a:spcPct val="20000"/>
        </a:spcBef>
        <a:buFont typeface="Arial"/>
        <a:buChar char="•"/>
        <a:defRPr sz="2400" kern="1200">
          <a:solidFill>
            <a:schemeClr val="tx1"/>
          </a:solidFill>
          <a:latin typeface="+mn-lt"/>
          <a:ea typeface="+mn-ea"/>
          <a:cs typeface="+mn-cs"/>
        </a:defRPr>
      </a:lvl3pPr>
      <a:lvl4pPr marL="1599993" indent="-228572" algn="l" defTabSz="457140" rtl="0" eaLnBrk="1" latinLnBrk="0" hangingPunct="1">
        <a:spcBef>
          <a:spcPct val="20000"/>
        </a:spcBef>
        <a:buFont typeface="Arial"/>
        <a:buChar char="–"/>
        <a:defRPr sz="2000" kern="1200">
          <a:solidFill>
            <a:schemeClr val="tx1"/>
          </a:solidFill>
          <a:latin typeface="+mn-lt"/>
          <a:ea typeface="+mn-ea"/>
          <a:cs typeface="+mn-cs"/>
        </a:defRPr>
      </a:lvl4pPr>
      <a:lvl5pPr marL="2057135" indent="-228572" algn="l" defTabSz="457140" rtl="0" eaLnBrk="1" latinLnBrk="0" hangingPunct="1">
        <a:spcBef>
          <a:spcPct val="20000"/>
        </a:spcBef>
        <a:buFont typeface="Arial"/>
        <a:buChar char="»"/>
        <a:defRPr sz="2000" kern="1200">
          <a:solidFill>
            <a:schemeClr val="tx1"/>
          </a:solidFill>
          <a:latin typeface="+mn-lt"/>
          <a:ea typeface="+mn-ea"/>
          <a:cs typeface="+mn-cs"/>
        </a:defRPr>
      </a:lvl5pPr>
      <a:lvl6pPr marL="2514277" indent="-228572" algn="l" defTabSz="457140" rtl="0" eaLnBrk="1" latinLnBrk="0" hangingPunct="1">
        <a:spcBef>
          <a:spcPct val="20000"/>
        </a:spcBef>
        <a:buFont typeface="Arial"/>
        <a:buChar char="•"/>
        <a:defRPr sz="2000" kern="1200">
          <a:solidFill>
            <a:schemeClr val="tx1"/>
          </a:solidFill>
          <a:latin typeface="+mn-lt"/>
          <a:ea typeface="+mn-ea"/>
          <a:cs typeface="+mn-cs"/>
        </a:defRPr>
      </a:lvl6pPr>
      <a:lvl7pPr marL="2971417" indent="-228572" algn="l" defTabSz="457140" rtl="0" eaLnBrk="1" latinLnBrk="0" hangingPunct="1">
        <a:spcBef>
          <a:spcPct val="20000"/>
        </a:spcBef>
        <a:buFont typeface="Arial"/>
        <a:buChar char="•"/>
        <a:defRPr sz="2000" kern="1200">
          <a:solidFill>
            <a:schemeClr val="tx1"/>
          </a:solidFill>
          <a:latin typeface="+mn-lt"/>
          <a:ea typeface="+mn-ea"/>
          <a:cs typeface="+mn-cs"/>
        </a:defRPr>
      </a:lvl7pPr>
      <a:lvl8pPr marL="3428558" indent="-228572" algn="l" defTabSz="457140" rtl="0" eaLnBrk="1" latinLnBrk="0" hangingPunct="1">
        <a:spcBef>
          <a:spcPct val="20000"/>
        </a:spcBef>
        <a:buFont typeface="Arial"/>
        <a:buChar char="•"/>
        <a:defRPr sz="2000" kern="1200">
          <a:solidFill>
            <a:schemeClr val="tx1"/>
          </a:solidFill>
          <a:latin typeface="+mn-lt"/>
          <a:ea typeface="+mn-ea"/>
          <a:cs typeface="+mn-cs"/>
        </a:defRPr>
      </a:lvl8pPr>
      <a:lvl9pPr marL="3885700" indent="-228572" algn="l" defTabSz="45714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140" rtl="0" eaLnBrk="1" latinLnBrk="0" hangingPunct="1">
        <a:defRPr sz="1801" kern="1200">
          <a:solidFill>
            <a:schemeClr val="tx1"/>
          </a:solidFill>
          <a:latin typeface="+mn-lt"/>
          <a:ea typeface="+mn-ea"/>
          <a:cs typeface="+mn-cs"/>
        </a:defRPr>
      </a:lvl1pPr>
      <a:lvl2pPr marL="457140" algn="l" defTabSz="457140" rtl="0" eaLnBrk="1" latinLnBrk="0" hangingPunct="1">
        <a:defRPr sz="1801" kern="1200">
          <a:solidFill>
            <a:schemeClr val="tx1"/>
          </a:solidFill>
          <a:latin typeface="+mn-lt"/>
          <a:ea typeface="+mn-ea"/>
          <a:cs typeface="+mn-cs"/>
        </a:defRPr>
      </a:lvl2pPr>
      <a:lvl3pPr marL="914282" algn="l" defTabSz="457140" rtl="0" eaLnBrk="1" latinLnBrk="0" hangingPunct="1">
        <a:defRPr sz="1801" kern="1200">
          <a:solidFill>
            <a:schemeClr val="tx1"/>
          </a:solidFill>
          <a:latin typeface="+mn-lt"/>
          <a:ea typeface="+mn-ea"/>
          <a:cs typeface="+mn-cs"/>
        </a:defRPr>
      </a:lvl3pPr>
      <a:lvl4pPr marL="1371423" algn="l" defTabSz="457140" rtl="0" eaLnBrk="1" latinLnBrk="0" hangingPunct="1">
        <a:defRPr sz="1801" kern="1200">
          <a:solidFill>
            <a:schemeClr val="tx1"/>
          </a:solidFill>
          <a:latin typeface="+mn-lt"/>
          <a:ea typeface="+mn-ea"/>
          <a:cs typeface="+mn-cs"/>
        </a:defRPr>
      </a:lvl4pPr>
      <a:lvl5pPr marL="1828565" algn="l" defTabSz="457140" rtl="0" eaLnBrk="1" latinLnBrk="0" hangingPunct="1">
        <a:defRPr sz="1801" kern="1200">
          <a:solidFill>
            <a:schemeClr val="tx1"/>
          </a:solidFill>
          <a:latin typeface="+mn-lt"/>
          <a:ea typeface="+mn-ea"/>
          <a:cs typeface="+mn-cs"/>
        </a:defRPr>
      </a:lvl5pPr>
      <a:lvl6pPr marL="2285705" algn="l" defTabSz="457140" rtl="0" eaLnBrk="1" latinLnBrk="0" hangingPunct="1">
        <a:defRPr sz="1801" kern="1200">
          <a:solidFill>
            <a:schemeClr val="tx1"/>
          </a:solidFill>
          <a:latin typeface="+mn-lt"/>
          <a:ea typeface="+mn-ea"/>
          <a:cs typeface="+mn-cs"/>
        </a:defRPr>
      </a:lvl6pPr>
      <a:lvl7pPr marL="2742847" algn="l" defTabSz="457140" rtl="0" eaLnBrk="1" latinLnBrk="0" hangingPunct="1">
        <a:defRPr sz="1801" kern="1200">
          <a:solidFill>
            <a:schemeClr val="tx1"/>
          </a:solidFill>
          <a:latin typeface="+mn-lt"/>
          <a:ea typeface="+mn-ea"/>
          <a:cs typeface="+mn-cs"/>
        </a:defRPr>
      </a:lvl7pPr>
      <a:lvl8pPr marL="3199987" algn="l" defTabSz="457140" rtl="0" eaLnBrk="1" latinLnBrk="0" hangingPunct="1">
        <a:defRPr sz="1801" kern="1200">
          <a:solidFill>
            <a:schemeClr val="tx1"/>
          </a:solidFill>
          <a:latin typeface="+mn-lt"/>
          <a:ea typeface="+mn-ea"/>
          <a:cs typeface="+mn-cs"/>
        </a:defRPr>
      </a:lvl8pPr>
      <a:lvl9pPr marL="3657127" algn="l" defTabSz="457140" rtl="0" eaLnBrk="1" latinLnBrk="0" hangingPunct="1">
        <a:defRPr sz="1801"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Bild 3" descr="Logo_blau.png"/>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9024362" y="368300"/>
            <a:ext cx="2344880" cy="539496"/>
          </a:xfrm>
          <a:prstGeom prst="rect">
            <a:avLst/>
          </a:prstGeom>
        </p:spPr>
      </p:pic>
    </p:spTree>
    <p:extLst>
      <p:ext uri="{BB962C8B-B14F-4D97-AF65-F5344CB8AC3E}">
        <p14:creationId xmlns:p14="http://schemas.microsoft.com/office/powerpoint/2010/main" val="2024371546"/>
      </p:ext>
    </p:extLst>
  </p:cSld>
  <p:clrMap bg1="lt1" tx1="dk1" bg2="lt2" tx2="dk2" accent1="accent1" accent2="accent2" accent3="accent3" accent4="accent4" accent5="accent5" accent6="accent6" hlink="hlink" folHlink="folHlink"/>
  <p:sldLayoutIdLst>
    <p:sldLayoutId id="2147483718" r:id="rId1"/>
  </p:sldLayoutIdLst>
  <p:hf hdr="0" ftr="0" dt="0"/>
  <p:txStyles>
    <p:titleStyle>
      <a:lvl1pPr algn="ctr" defTabSz="457140" rtl="0" eaLnBrk="1" latinLnBrk="0" hangingPunct="1">
        <a:spcBef>
          <a:spcPct val="0"/>
        </a:spcBef>
        <a:buNone/>
        <a:defRPr sz="4400" kern="1200">
          <a:solidFill>
            <a:schemeClr val="tx1"/>
          </a:solidFill>
          <a:latin typeface="+mj-lt"/>
          <a:ea typeface="+mj-ea"/>
          <a:cs typeface="+mj-cs"/>
        </a:defRPr>
      </a:lvl1pPr>
    </p:titleStyle>
    <p:bodyStyle>
      <a:lvl1pPr marL="342856" indent="-342856" algn="l" defTabSz="457140" rtl="0" eaLnBrk="1" latinLnBrk="0" hangingPunct="1">
        <a:spcBef>
          <a:spcPct val="20000"/>
        </a:spcBef>
        <a:buFont typeface="Arial"/>
        <a:buChar char="•"/>
        <a:defRPr sz="3200" kern="1200">
          <a:solidFill>
            <a:schemeClr val="tx1"/>
          </a:solidFill>
          <a:latin typeface="+mn-lt"/>
          <a:ea typeface="+mn-ea"/>
          <a:cs typeface="+mn-cs"/>
        </a:defRPr>
      </a:lvl1pPr>
      <a:lvl2pPr marL="742854" indent="-285714" algn="l" defTabSz="457140" rtl="0" eaLnBrk="1" latinLnBrk="0" hangingPunct="1">
        <a:spcBef>
          <a:spcPct val="20000"/>
        </a:spcBef>
        <a:buFont typeface="Arial"/>
        <a:buChar char="–"/>
        <a:defRPr sz="2800" kern="1200">
          <a:solidFill>
            <a:schemeClr val="tx1"/>
          </a:solidFill>
          <a:latin typeface="+mn-lt"/>
          <a:ea typeface="+mn-ea"/>
          <a:cs typeface="+mn-cs"/>
        </a:defRPr>
      </a:lvl2pPr>
      <a:lvl3pPr marL="1142853" indent="-228572" algn="l" defTabSz="457140" rtl="0" eaLnBrk="1" latinLnBrk="0" hangingPunct="1">
        <a:spcBef>
          <a:spcPct val="20000"/>
        </a:spcBef>
        <a:buFont typeface="Arial"/>
        <a:buChar char="•"/>
        <a:defRPr sz="2400" kern="1200">
          <a:solidFill>
            <a:schemeClr val="tx1"/>
          </a:solidFill>
          <a:latin typeface="+mn-lt"/>
          <a:ea typeface="+mn-ea"/>
          <a:cs typeface="+mn-cs"/>
        </a:defRPr>
      </a:lvl3pPr>
      <a:lvl4pPr marL="1599993" indent="-228572" algn="l" defTabSz="457140" rtl="0" eaLnBrk="1" latinLnBrk="0" hangingPunct="1">
        <a:spcBef>
          <a:spcPct val="20000"/>
        </a:spcBef>
        <a:buFont typeface="Arial"/>
        <a:buChar char="–"/>
        <a:defRPr sz="2000" kern="1200">
          <a:solidFill>
            <a:schemeClr val="tx1"/>
          </a:solidFill>
          <a:latin typeface="+mn-lt"/>
          <a:ea typeface="+mn-ea"/>
          <a:cs typeface="+mn-cs"/>
        </a:defRPr>
      </a:lvl4pPr>
      <a:lvl5pPr marL="2057135" indent="-228572" algn="l" defTabSz="457140" rtl="0" eaLnBrk="1" latinLnBrk="0" hangingPunct="1">
        <a:spcBef>
          <a:spcPct val="20000"/>
        </a:spcBef>
        <a:buFont typeface="Arial"/>
        <a:buChar char="»"/>
        <a:defRPr sz="2000" kern="1200">
          <a:solidFill>
            <a:schemeClr val="tx1"/>
          </a:solidFill>
          <a:latin typeface="+mn-lt"/>
          <a:ea typeface="+mn-ea"/>
          <a:cs typeface="+mn-cs"/>
        </a:defRPr>
      </a:lvl5pPr>
      <a:lvl6pPr marL="2514277" indent="-228572" algn="l" defTabSz="457140" rtl="0" eaLnBrk="1" latinLnBrk="0" hangingPunct="1">
        <a:spcBef>
          <a:spcPct val="20000"/>
        </a:spcBef>
        <a:buFont typeface="Arial"/>
        <a:buChar char="•"/>
        <a:defRPr sz="2000" kern="1200">
          <a:solidFill>
            <a:schemeClr val="tx1"/>
          </a:solidFill>
          <a:latin typeface="+mn-lt"/>
          <a:ea typeface="+mn-ea"/>
          <a:cs typeface="+mn-cs"/>
        </a:defRPr>
      </a:lvl6pPr>
      <a:lvl7pPr marL="2971417" indent="-228572" algn="l" defTabSz="457140" rtl="0" eaLnBrk="1" latinLnBrk="0" hangingPunct="1">
        <a:spcBef>
          <a:spcPct val="20000"/>
        </a:spcBef>
        <a:buFont typeface="Arial"/>
        <a:buChar char="•"/>
        <a:defRPr sz="2000" kern="1200">
          <a:solidFill>
            <a:schemeClr val="tx1"/>
          </a:solidFill>
          <a:latin typeface="+mn-lt"/>
          <a:ea typeface="+mn-ea"/>
          <a:cs typeface="+mn-cs"/>
        </a:defRPr>
      </a:lvl7pPr>
      <a:lvl8pPr marL="3428558" indent="-228572" algn="l" defTabSz="457140" rtl="0" eaLnBrk="1" latinLnBrk="0" hangingPunct="1">
        <a:spcBef>
          <a:spcPct val="20000"/>
        </a:spcBef>
        <a:buFont typeface="Arial"/>
        <a:buChar char="•"/>
        <a:defRPr sz="2000" kern="1200">
          <a:solidFill>
            <a:schemeClr val="tx1"/>
          </a:solidFill>
          <a:latin typeface="+mn-lt"/>
          <a:ea typeface="+mn-ea"/>
          <a:cs typeface="+mn-cs"/>
        </a:defRPr>
      </a:lvl8pPr>
      <a:lvl9pPr marL="3885700" indent="-228572" algn="l" defTabSz="45714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140" rtl="0" eaLnBrk="1" latinLnBrk="0" hangingPunct="1">
        <a:defRPr sz="1801" kern="1200">
          <a:solidFill>
            <a:schemeClr val="tx1"/>
          </a:solidFill>
          <a:latin typeface="+mn-lt"/>
          <a:ea typeface="+mn-ea"/>
          <a:cs typeface="+mn-cs"/>
        </a:defRPr>
      </a:lvl1pPr>
      <a:lvl2pPr marL="457140" algn="l" defTabSz="457140" rtl="0" eaLnBrk="1" latinLnBrk="0" hangingPunct="1">
        <a:defRPr sz="1801" kern="1200">
          <a:solidFill>
            <a:schemeClr val="tx1"/>
          </a:solidFill>
          <a:latin typeface="+mn-lt"/>
          <a:ea typeface="+mn-ea"/>
          <a:cs typeface="+mn-cs"/>
        </a:defRPr>
      </a:lvl2pPr>
      <a:lvl3pPr marL="914282" algn="l" defTabSz="457140" rtl="0" eaLnBrk="1" latinLnBrk="0" hangingPunct="1">
        <a:defRPr sz="1801" kern="1200">
          <a:solidFill>
            <a:schemeClr val="tx1"/>
          </a:solidFill>
          <a:latin typeface="+mn-lt"/>
          <a:ea typeface="+mn-ea"/>
          <a:cs typeface="+mn-cs"/>
        </a:defRPr>
      </a:lvl3pPr>
      <a:lvl4pPr marL="1371423" algn="l" defTabSz="457140" rtl="0" eaLnBrk="1" latinLnBrk="0" hangingPunct="1">
        <a:defRPr sz="1801" kern="1200">
          <a:solidFill>
            <a:schemeClr val="tx1"/>
          </a:solidFill>
          <a:latin typeface="+mn-lt"/>
          <a:ea typeface="+mn-ea"/>
          <a:cs typeface="+mn-cs"/>
        </a:defRPr>
      </a:lvl4pPr>
      <a:lvl5pPr marL="1828565" algn="l" defTabSz="457140" rtl="0" eaLnBrk="1" latinLnBrk="0" hangingPunct="1">
        <a:defRPr sz="1801" kern="1200">
          <a:solidFill>
            <a:schemeClr val="tx1"/>
          </a:solidFill>
          <a:latin typeface="+mn-lt"/>
          <a:ea typeface="+mn-ea"/>
          <a:cs typeface="+mn-cs"/>
        </a:defRPr>
      </a:lvl5pPr>
      <a:lvl6pPr marL="2285705" algn="l" defTabSz="457140" rtl="0" eaLnBrk="1" latinLnBrk="0" hangingPunct="1">
        <a:defRPr sz="1801" kern="1200">
          <a:solidFill>
            <a:schemeClr val="tx1"/>
          </a:solidFill>
          <a:latin typeface="+mn-lt"/>
          <a:ea typeface="+mn-ea"/>
          <a:cs typeface="+mn-cs"/>
        </a:defRPr>
      </a:lvl6pPr>
      <a:lvl7pPr marL="2742847" algn="l" defTabSz="457140" rtl="0" eaLnBrk="1" latinLnBrk="0" hangingPunct="1">
        <a:defRPr sz="1801" kern="1200">
          <a:solidFill>
            <a:schemeClr val="tx1"/>
          </a:solidFill>
          <a:latin typeface="+mn-lt"/>
          <a:ea typeface="+mn-ea"/>
          <a:cs typeface="+mn-cs"/>
        </a:defRPr>
      </a:lvl7pPr>
      <a:lvl8pPr marL="3199987" algn="l" defTabSz="457140" rtl="0" eaLnBrk="1" latinLnBrk="0" hangingPunct="1">
        <a:defRPr sz="1801" kern="1200">
          <a:solidFill>
            <a:schemeClr val="tx1"/>
          </a:solidFill>
          <a:latin typeface="+mn-lt"/>
          <a:ea typeface="+mn-ea"/>
          <a:cs typeface="+mn-cs"/>
        </a:defRPr>
      </a:lvl8pPr>
      <a:lvl9pPr marL="3657127" algn="l" defTabSz="457140" rtl="0" eaLnBrk="1" latinLnBrk="0" hangingPunct="1">
        <a:defRPr sz="180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913" userDrawn="1">
          <p15:clr>
            <a:srgbClr val="F26B43"/>
          </p15:clr>
        </p15:guide>
        <p15:guide id="4" orient="horz" pos="3589" userDrawn="1">
          <p15:clr>
            <a:srgbClr val="F26B43"/>
          </p15:clr>
        </p15:guide>
        <p15:guide id="5" pos="7166" userDrawn="1">
          <p15:clr>
            <a:srgbClr val="F26B43"/>
          </p15:clr>
        </p15:guide>
        <p15:guide id="6" pos="514" userDrawn="1">
          <p15:clr>
            <a:srgbClr val="F26B43"/>
          </p15:clr>
        </p15:guide>
      </p15:sldGuideLst>
    </p:ext>
  </p:extLst>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extplatzhalter 35"/>
          <p:cNvSpPr txBox="1">
            <a:spLocks/>
          </p:cNvSpPr>
          <p:nvPr/>
        </p:nvSpPr>
        <p:spPr>
          <a:xfrm>
            <a:off x="817037" y="6491290"/>
            <a:ext cx="10562167" cy="224771"/>
          </a:xfrm>
          <a:prstGeom prst="rect">
            <a:avLst/>
          </a:prstGeom>
        </p:spPr>
        <p:txBody>
          <a:bodyPr vert="horz" lIns="0" tIns="0" rIns="0" bIns="0" anchor="t" anchorCtr="0"/>
          <a:lstStyle>
            <a:lvl1pPr marL="0" indent="0" algn="r" defTabSz="457200" rtl="0" eaLnBrk="1" latinLnBrk="0" hangingPunct="1">
              <a:spcBef>
                <a:spcPct val="20000"/>
              </a:spcBef>
              <a:buFont typeface="Arial"/>
              <a:buNone/>
              <a:defRPr sz="1000" kern="1200" baseline="0">
                <a:solidFill>
                  <a:srgbClr val="04174C"/>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indent="0" algn="l" defTabSz="457186" rtl="0" eaLnBrk="1" fontAlgn="auto" latinLnBrk="0" hangingPunct="1">
              <a:lnSpc>
                <a:spcPct val="100000"/>
              </a:lnSpc>
              <a:spcBef>
                <a:spcPct val="20000"/>
              </a:spcBef>
              <a:spcAft>
                <a:spcPts val="0"/>
              </a:spcAft>
              <a:buClrTx/>
              <a:buSzTx/>
              <a:buFont typeface="Arial"/>
              <a:buNone/>
              <a:tabLst/>
              <a:defRPr/>
            </a:pPr>
            <a:r>
              <a:rPr lang="de-AT" sz="900" dirty="0">
                <a:solidFill>
                  <a:srgbClr val="00377A"/>
                </a:solidFill>
              </a:rPr>
              <a:t>Titel des Vortrags | Name des Vortragenden</a:t>
            </a:r>
            <a:r>
              <a:rPr lang="de-AT" sz="900" baseline="0" dirty="0">
                <a:solidFill>
                  <a:srgbClr val="00377A"/>
                </a:solidFill>
              </a:rPr>
              <a:t> </a:t>
            </a:r>
            <a:r>
              <a:rPr lang="de-AT" sz="900" dirty="0">
                <a:solidFill>
                  <a:srgbClr val="00377A"/>
                </a:solidFill>
              </a:rPr>
              <a:t>| Seite </a:t>
            </a:r>
            <a:fld id="{58321080-53F8-5341-9F63-369F9D6D606E}" type="slidenum">
              <a:rPr lang="de-DE" sz="900" smtClean="0">
                <a:solidFill>
                  <a:srgbClr val="00377A"/>
                </a:solidFill>
              </a:rPr>
              <a:pPr marL="0" marR="0" indent="0" algn="l" defTabSz="457186" rtl="0" eaLnBrk="1" fontAlgn="auto" latinLnBrk="0" hangingPunct="1">
                <a:lnSpc>
                  <a:spcPct val="100000"/>
                </a:lnSpc>
                <a:spcBef>
                  <a:spcPct val="20000"/>
                </a:spcBef>
                <a:spcAft>
                  <a:spcPts val="0"/>
                </a:spcAft>
                <a:buClrTx/>
                <a:buSzTx/>
                <a:buFont typeface="Arial"/>
                <a:buNone/>
                <a:tabLst/>
                <a:defRPr/>
              </a:pPr>
              <a:t>‹Nr.›</a:t>
            </a:fld>
            <a:endParaRPr lang="de-DE" sz="900" dirty="0">
              <a:solidFill>
                <a:srgbClr val="00377A"/>
              </a:solidFill>
            </a:endParaRPr>
          </a:p>
        </p:txBody>
      </p:sp>
      <p:pic>
        <p:nvPicPr>
          <p:cNvPr id="5" name="Bild 4" descr="Logo_blau.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272471" y="368300"/>
            <a:ext cx="3096768" cy="539496"/>
          </a:xfrm>
          <a:prstGeom prst="rect">
            <a:avLst/>
          </a:prstGeom>
        </p:spPr>
      </p:pic>
    </p:spTree>
    <p:extLst>
      <p:ext uri="{BB962C8B-B14F-4D97-AF65-F5344CB8AC3E}">
        <p14:creationId xmlns:p14="http://schemas.microsoft.com/office/powerpoint/2010/main" val="2584464865"/>
      </p:ext>
    </p:extLst>
  </p:cSld>
  <p:clrMap bg1="lt1" tx1="dk1" bg2="lt2" tx2="dk2" accent1="accent1" accent2="accent2" accent3="accent3" accent4="accent4" accent5="accent5" accent6="accent6" hlink="hlink" folHlink="folHlink"/>
  <p:sldLayoutIdLst>
    <p:sldLayoutId id="2147483719" r:id="rId1"/>
  </p:sldLayoutIdLst>
  <p:hf hdr="0" ftr="0" dt="0"/>
  <p:txStyles>
    <p:titleStyle>
      <a:lvl1pPr algn="ctr" defTabSz="457186" rtl="0" eaLnBrk="1" latinLnBrk="0" hangingPunct="1">
        <a:spcBef>
          <a:spcPct val="0"/>
        </a:spcBef>
        <a:buNone/>
        <a:defRPr sz="4400" kern="1200">
          <a:solidFill>
            <a:schemeClr val="tx1"/>
          </a:solidFill>
          <a:latin typeface="+mj-lt"/>
          <a:ea typeface="+mj-ea"/>
          <a:cs typeface="+mj-cs"/>
        </a:defRPr>
      </a:lvl1pPr>
    </p:titleStyle>
    <p:bodyStyle>
      <a:lvl1pPr marL="342890" indent="-342890" algn="l" defTabSz="457186" rtl="0" eaLnBrk="1" latinLnBrk="0" hangingPunct="1">
        <a:spcBef>
          <a:spcPct val="20000"/>
        </a:spcBef>
        <a:buFont typeface="Arial"/>
        <a:buChar char="•"/>
        <a:defRPr sz="3200" kern="1200">
          <a:solidFill>
            <a:schemeClr val="tx1"/>
          </a:solidFill>
          <a:latin typeface="+mn-lt"/>
          <a:ea typeface="+mn-ea"/>
          <a:cs typeface="+mn-cs"/>
        </a:defRPr>
      </a:lvl1pPr>
      <a:lvl2pPr marL="742928" indent="-285742" algn="l" defTabSz="457186" rtl="0" eaLnBrk="1" latinLnBrk="0" hangingPunct="1">
        <a:spcBef>
          <a:spcPct val="20000"/>
        </a:spcBef>
        <a:buFont typeface="Arial"/>
        <a:buChar char="–"/>
        <a:defRPr sz="2800" kern="1200">
          <a:solidFill>
            <a:schemeClr val="tx1"/>
          </a:solidFill>
          <a:latin typeface="+mn-lt"/>
          <a:ea typeface="+mn-ea"/>
          <a:cs typeface="+mn-cs"/>
        </a:defRPr>
      </a:lvl2pPr>
      <a:lvl3pPr marL="1142967" indent="-228593" algn="l" defTabSz="457186" rtl="0" eaLnBrk="1" latinLnBrk="0" hangingPunct="1">
        <a:spcBef>
          <a:spcPct val="20000"/>
        </a:spcBef>
        <a:buFont typeface="Arial"/>
        <a:buChar char="•"/>
        <a:defRPr sz="2400" kern="1200">
          <a:solidFill>
            <a:schemeClr val="tx1"/>
          </a:solidFill>
          <a:latin typeface="+mn-lt"/>
          <a:ea typeface="+mn-ea"/>
          <a:cs typeface="+mn-cs"/>
        </a:defRPr>
      </a:lvl3pPr>
      <a:lvl4pPr marL="1600153" indent="-228593" algn="l" defTabSz="457186" rtl="0" eaLnBrk="1" latinLnBrk="0" hangingPunct="1">
        <a:spcBef>
          <a:spcPct val="20000"/>
        </a:spcBef>
        <a:buFont typeface="Arial"/>
        <a:buChar char="–"/>
        <a:defRPr sz="2000" kern="1200">
          <a:solidFill>
            <a:schemeClr val="tx1"/>
          </a:solidFill>
          <a:latin typeface="+mn-lt"/>
          <a:ea typeface="+mn-ea"/>
          <a:cs typeface="+mn-cs"/>
        </a:defRPr>
      </a:lvl4pPr>
      <a:lvl5pPr marL="2057339" indent="-228593" algn="l" defTabSz="457186" rtl="0" eaLnBrk="1" latinLnBrk="0" hangingPunct="1">
        <a:spcBef>
          <a:spcPct val="20000"/>
        </a:spcBef>
        <a:buFont typeface="Arial"/>
        <a:buChar char="»"/>
        <a:defRPr sz="2000" kern="1200">
          <a:solidFill>
            <a:schemeClr val="tx1"/>
          </a:solidFill>
          <a:latin typeface="+mn-lt"/>
          <a:ea typeface="+mn-ea"/>
          <a:cs typeface="+mn-cs"/>
        </a:defRPr>
      </a:lvl5pPr>
      <a:lvl6pPr marL="2514526" indent="-228593" algn="l" defTabSz="457186" rtl="0" eaLnBrk="1" latinLnBrk="0" hangingPunct="1">
        <a:spcBef>
          <a:spcPct val="20000"/>
        </a:spcBef>
        <a:buFont typeface="Arial"/>
        <a:buChar char="•"/>
        <a:defRPr sz="2000" kern="1200">
          <a:solidFill>
            <a:schemeClr val="tx1"/>
          </a:solidFill>
          <a:latin typeface="+mn-lt"/>
          <a:ea typeface="+mn-ea"/>
          <a:cs typeface="+mn-cs"/>
        </a:defRPr>
      </a:lvl6pPr>
      <a:lvl7pPr marL="2971714" indent="-228593" algn="l" defTabSz="457186" rtl="0" eaLnBrk="1" latinLnBrk="0" hangingPunct="1">
        <a:spcBef>
          <a:spcPct val="20000"/>
        </a:spcBef>
        <a:buFont typeface="Arial"/>
        <a:buChar char="•"/>
        <a:defRPr sz="2000" kern="1200">
          <a:solidFill>
            <a:schemeClr val="tx1"/>
          </a:solidFill>
          <a:latin typeface="+mn-lt"/>
          <a:ea typeface="+mn-ea"/>
          <a:cs typeface="+mn-cs"/>
        </a:defRPr>
      </a:lvl7pPr>
      <a:lvl8pPr marL="3428900" indent="-228593" algn="l" defTabSz="457186" rtl="0" eaLnBrk="1" latinLnBrk="0" hangingPunct="1">
        <a:spcBef>
          <a:spcPct val="20000"/>
        </a:spcBef>
        <a:buFont typeface="Arial"/>
        <a:buChar char="•"/>
        <a:defRPr sz="2000" kern="1200">
          <a:solidFill>
            <a:schemeClr val="tx1"/>
          </a:solidFill>
          <a:latin typeface="+mn-lt"/>
          <a:ea typeface="+mn-ea"/>
          <a:cs typeface="+mn-cs"/>
        </a:defRPr>
      </a:lvl8pPr>
      <a:lvl9pPr marL="3886086" indent="-228593" algn="l" defTabSz="457186"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186" rtl="0" eaLnBrk="1" latinLnBrk="0" hangingPunct="1">
        <a:defRPr sz="1801" kern="1200">
          <a:solidFill>
            <a:schemeClr val="tx1"/>
          </a:solidFill>
          <a:latin typeface="+mn-lt"/>
          <a:ea typeface="+mn-ea"/>
          <a:cs typeface="+mn-cs"/>
        </a:defRPr>
      </a:lvl1pPr>
      <a:lvl2pPr marL="457186" algn="l" defTabSz="457186" rtl="0" eaLnBrk="1" latinLnBrk="0" hangingPunct="1">
        <a:defRPr sz="1801" kern="1200">
          <a:solidFill>
            <a:schemeClr val="tx1"/>
          </a:solidFill>
          <a:latin typeface="+mn-lt"/>
          <a:ea typeface="+mn-ea"/>
          <a:cs typeface="+mn-cs"/>
        </a:defRPr>
      </a:lvl2pPr>
      <a:lvl3pPr marL="914372" algn="l" defTabSz="457186" rtl="0" eaLnBrk="1" latinLnBrk="0" hangingPunct="1">
        <a:defRPr sz="1801" kern="1200">
          <a:solidFill>
            <a:schemeClr val="tx1"/>
          </a:solidFill>
          <a:latin typeface="+mn-lt"/>
          <a:ea typeface="+mn-ea"/>
          <a:cs typeface="+mn-cs"/>
        </a:defRPr>
      </a:lvl3pPr>
      <a:lvl4pPr marL="1371560" algn="l" defTabSz="457186" rtl="0" eaLnBrk="1" latinLnBrk="0" hangingPunct="1">
        <a:defRPr sz="1801" kern="1200">
          <a:solidFill>
            <a:schemeClr val="tx1"/>
          </a:solidFill>
          <a:latin typeface="+mn-lt"/>
          <a:ea typeface="+mn-ea"/>
          <a:cs typeface="+mn-cs"/>
        </a:defRPr>
      </a:lvl4pPr>
      <a:lvl5pPr marL="1828746" algn="l" defTabSz="457186" rtl="0" eaLnBrk="1" latinLnBrk="0" hangingPunct="1">
        <a:defRPr sz="1801" kern="1200">
          <a:solidFill>
            <a:schemeClr val="tx1"/>
          </a:solidFill>
          <a:latin typeface="+mn-lt"/>
          <a:ea typeface="+mn-ea"/>
          <a:cs typeface="+mn-cs"/>
        </a:defRPr>
      </a:lvl5pPr>
      <a:lvl6pPr marL="2285933" algn="l" defTabSz="457186" rtl="0" eaLnBrk="1" latinLnBrk="0" hangingPunct="1">
        <a:defRPr sz="1801" kern="1200">
          <a:solidFill>
            <a:schemeClr val="tx1"/>
          </a:solidFill>
          <a:latin typeface="+mn-lt"/>
          <a:ea typeface="+mn-ea"/>
          <a:cs typeface="+mn-cs"/>
        </a:defRPr>
      </a:lvl6pPr>
      <a:lvl7pPr marL="2743119" algn="l" defTabSz="457186" rtl="0" eaLnBrk="1" latinLnBrk="0" hangingPunct="1">
        <a:defRPr sz="1801" kern="1200">
          <a:solidFill>
            <a:schemeClr val="tx1"/>
          </a:solidFill>
          <a:latin typeface="+mn-lt"/>
          <a:ea typeface="+mn-ea"/>
          <a:cs typeface="+mn-cs"/>
        </a:defRPr>
      </a:lvl7pPr>
      <a:lvl8pPr marL="3200307" algn="l" defTabSz="457186" rtl="0" eaLnBrk="1" latinLnBrk="0" hangingPunct="1">
        <a:defRPr sz="1801" kern="1200">
          <a:solidFill>
            <a:schemeClr val="tx1"/>
          </a:solidFill>
          <a:latin typeface="+mn-lt"/>
          <a:ea typeface="+mn-ea"/>
          <a:cs typeface="+mn-cs"/>
        </a:defRPr>
      </a:lvl8pPr>
      <a:lvl9pPr marL="3657493" algn="l" defTabSz="457186" rtl="0" eaLnBrk="1" latinLnBrk="0" hangingPunct="1">
        <a:defRPr sz="180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hteck 6"/>
          <p:cNvSpPr/>
          <p:nvPr userDrawn="1"/>
        </p:nvSpPr>
        <p:spPr>
          <a:xfrm>
            <a:off x="0" y="1"/>
            <a:ext cx="12192000" cy="6858000"/>
          </a:xfrm>
          <a:prstGeom prst="rect">
            <a:avLst/>
          </a:prstGeom>
          <a:solidFill>
            <a:srgbClr val="02266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sz="1801" dirty="0">
              <a:solidFill>
                <a:srgbClr val="000090"/>
              </a:solidFill>
            </a:endParaRPr>
          </a:p>
        </p:txBody>
      </p:sp>
      <p:pic>
        <p:nvPicPr>
          <p:cNvPr id="5" name="Bild 4" descr="Logo_weiss.png"/>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9024359" y="367449"/>
            <a:ext cx="2344878" cy="539496"/>
          </a:xfrm>
          <a:prstGeom prst="rect">
            <a:avLst/>
          </a:prstGeom>
        </p:spPr>
      </p:pic>
    </p:spTree>
    <p:extLst>
      <p:ext uri="{BB962C8B-B14F-4D97-AF65-F5344CB8AC3E}">
        <p14:creationId xmlns:p14="http://schemas.microsoft.com/office/powerpoint/2010/main" val="956375514"/>
      </p:ext>
    </p:extLst>
  </p:cSld>
  <p:clrMap bg1="lt1" tx1="dk1" bg2="lt2" tx2="dk2" accent1="accent1" accent2="accent2" accent3="accent3" accent4="accent4" accent5="accent5" accent6="accent6" hlink="hlink" folHlink="folHlink"/>
  <p:sldLayoutIdLst>
    <p:sldLayoutId id="2147483666" r:id="rId1"/>
    <p:sldLayoutId id="2147483713" r:id="rId2"/>
    <p:sldLayoutId id="2147483667" r:id="rId3"/>
  </p:sldLayoutIdLst>
  <p:hf hdr="0" ftr="0" dt="0"/>
  <p:txStyles>
    <p:titleStyle>
      <a:lvl1pPr algn="ctr" defTabSz="457140" rtl="0" eaLnBrk="1" latinLnBrk="0" hangingPunct="1">
        <a:spcBef>
          <a:spcPct val="0"/>
        </a:spcBef>
        <a:buNone/>
        <a:defRPr sz="4400" kern="1200">
          <a:solidFill>
            <a:schemeClr val="tx1"/>
          </a:solidFill>
          <a:latin typeface="+mj-lt"/>
          <a:ea typeface="+mj-ea"/>
          <a:cs typeface="+mj-cs"/>
        </a:defRPr>
      </a:lvl1pPr>
    </p:titleStyle>
    <p:bodyStyle>
      <a:lvl1pPr marL="342856" indent="-342856" algn="l" defTabSz="457140" rtl="0" eaLnBrk="1" latinLnBrk="0" hangingPunct="1">
        <a:spcBef>
          <a:spcPct val="20000"/>
        </a:spcBef>
        <a:buFont typeface="Arial"/>
        <a:buChar char="•"/>
        <a:defRPr sz="3200" kern="1200">
          <a:solidFill>
            <a:schemeClr val="tx1"/>
          </a:solidFill>
          <a:latin typeface="+mn-lt"/>
          <a:ea typeface="+mn-ea"/>
          <a:cs typeface="+mn-cs"/>
        </a:defRPr>
      </a:lvl1pPr>
      <a:lvl2pPr marL="742854" indent="-285714" algn="l" defTabSz="457140" rtl="0" eaLnBrk="1" latinLnBrk="0" hangingPunct="1">
        <a:spcBef>
          <a:spcPct val="20000"/>
        </a:spcBef>
        <a:buFont typeface="Arial"/>
        <a:buChar char="–"/>
        <a:defRPr sz="2800" kern="1200">
          <a:solidFill>
            <a:schemeClr val="tx1"/>
          </a:solidFill>
          <a:latin typeface="+mn-lt"/>
          <a:ea typeface="+mn-ea"/>
          <a:cs typeface="+mn-cs"/>
        </a:defRPr>
      </a:lvl2pPr>
      <a:lvl3pPr marL="1142853" indent="-228572" algn="l" defTabSz="457140" rtl="0" eaLnBrk="1" latinLnBrk="0" hangingPunct="1">
        <a:spcBef>
          <a:spcPct val="20000"/>
        </a:spcBef>
        <a:buFont typeface="Arial"/>
        <a:buChar char="•"/>
        <a:defRPr sz="2400" kern="1200">
          <a:solidFill>
            <a:schemeClr val="tx1"/>
          </a:solidFill>
          <a:latin typeface="+mn-lt"/>
          <a:ea typeface="+mn-ea"/>
          <a:cs typeface="+mn-cs"/>
        </a:defRPr>
      </a:lvl3pPr>
      <a:lvl4pPr marL="1599993" indent="-228572" algn="l" defTabSz="457140" rtl="0" eaLnBrk="1" latinLnBrk="0" hangingPunct="1">
        <a:spcBef>
          <a:spcPct val="20000"/>
        </a:spcBef>
        <a:buFont typeface="Arial"/>
        <a:buChar char="–"/>
        <a:defRPr sz="2000" kern="1200">
          <a:solidFill>
            <a:schemeClr val="tx1"/>
          </a:solidFill>
          <a:latin typeface="+mn-lt"/>
          <a:ea typeface="+mn-ea"/>
          <a:cs typeface="+mn-cs"/>
        </a:defRPr>
      </a:lvl4pPr>
      <a:lvl5pPr marL="2057135" indent="-228572" algn="l" defTabSz="457140" rtl="0" eaLnBrk="1" latinLnBrk="0" hangingPunct="1">
        <a:spcBef>
          <a:spcPct val="20000"/>
        </a:spcBef>
        <a:buFont typeface="Arial"/>
        <a:buChar char="»"/>
        <a:defRPr sz="2000" kern="1200">
          <a:solidFill>
            <a:schemeClr val="tx1"/>
          </a:solidFill>
          <a:latin typeface="+mn-lt"/>
          <a:ea typeface="+mn-ea"/>
          <a:cs typeface="+mn-cs"/>
        </a:defRPr>
      </a:lvl5pPr>
      <a:lvl6pPr marL="2514277" indent="-228572" algn="l" defTabSz="457140" rtl="0" eaLnBrk="1" latinLnBrk="0" hangingPunct="1">
        <a:spcBef>
          <a:spcPct val="20000"/>
        </a:spcBef>
        <a:buFont typeface="Arial"/>
        <a:buChar char="•"/>
        <a:defRPr sz="2000" kern="1200">
          <a:solidFill>
            <a:schemeClr val="tx1"/>
          </a:solidFill>
          <a:latin typeface="+mn-lt"/>
          <a:ea typeface="+mn-ea"/>
          <a:cs typeface="+mn-cs"/>
        </a:defRPr>
      </a:lvl6pPr>
      <a:lvl7pPr marL="2971417" indent="-228572" algn="l" defTabSz="457140" rtl="0" eaLnBrk="1" latinLnBrk="0" hangingPunct="1">
        <a:spcBef>
          <a:spcPct val="20000"/>
        </a:spcBef>
        <a:buFont typeface="Arial"/>
        <a:buChar char="•"/>
        <a:defRPr sz="2000" kern="1200">
          <a:solidFill>
            <a:schemeClr val="tx1"/>
          </a:solidFill>
          <a:latin typeface="+mn-lt"/>
          <a:ea typeface="+mn-ea"/>
          <a:cs typeface="+mn-cs"/>
        </a:defRPr>
      </a:lvl7pPr>
      <a:lvl8pPr marL="3428558" indent="-228572" algn="l" defTabSz="457140" rtl="0" eaLnBrk="1" latinLnBrk="0" hangingPunct="1">
        <a:spcBef>
          <a:spcPct val="20000"/>
        </a:spcBef>
        <a:buFont typeface="Arial"/>
        <a:buChar char="•"/>
        <a:defRPr sz="2000" kern="1200">
          <a:solidFill>
            <a:schemeClr val="tx1"/>
          </a:solidFill>
          <a:latin typeface="+mn-lt"/>
          <a:ea typeface="+mn-ea"/>
          <a:cs typeface="+mn-cs"/>
        </a:defRPr>
      </a:lvl8pPr>
      <a:lvl9pPr marL="3885700" indent="-228572" algn="l" defTabSz="45714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140" rtl="0" eaLnBrk="1" latinLnBrk="0" hangingPunct="1">
        <a:defRPr sz="1801" kern="1200">
          <a:solidFill>
            <a:schemeClr val="tx1"/>
          </a:solidFill>
          <a:latin typeface="+mn-lt"/>
          <a:ea typeface="+mn-ea"/>
          <a:cs typeface="+mn-cs"/>
        </a:defRPr>
      </a:lvl1pPr>
      <a:lvl2pPr marL="457140" algn="l" defTabSz="457140" rtl="0" eaLnBrk="1" latinLnBrk="0" hangingPunct="1">
        <a:defRPr sz="1801" kern="1200">
          <a:solidFill>
            <a:schemeClr val="tx1"/>
          </a:solidFill>
          <a:latin typeface="+mn-lt"/>
          <a:ea typeface="+mn-ea"/>
          <a:cs typeface="+mn-cs"/>
        </a:defRPr>
      </a:lvl2pPr>
      <a:lvl3pPr marL="914282" algn="l" defTabSz="457140" rtl="0" eaLnBrk="1" latinLnBrk="0" hangingPunct="1">
        <a:defRPr sz="1801" kern="1200">
          <a:solidFill>
            <a:schemeClr val="tx1"/>
          </a:solidFill>
          <a:latin typeface="+mn-lt"/>
          <a:ea typeface="+mn-ea"/>
          <a:cs typeface="+mn-cs"/>
        </a:defRPr>
      </a:lvl3pPr>
      <a:lvl4pPr marL="1371423" algn="l" defTabSz="457140" rtl="0" eaLnBrk="1" latinLnBrk="0" hangingPunct="1">
        <a:defRPr sz="1801" kern="1200">
          <a:solidFill>
            <a:schemeClr val="tx1"/>
          </a:solidFill>
          <a:latin typeface="+mn-lt"/>
          <a:ea typeface="+mn-ea"/>
          <a:cs typeface="+mn-cs"/>
        </a:defRPr>
      </a:lvl4pPr>
      <a:lvl5pPr marL="1828565" algn="l" defTabSz="457140" rtl="0" eaLnBrk="1" latinLnBrk="0" hangingPunct="1">
        <a:defRPr sz="1801" kern="1200">
          <a:solidFill>
            <a:schemeClr val="tx1"/>
          </a:solidFill>
          <a:latin typeface="+mn-lt"/>
          <a:ea typeface="+mn-ea"/>
          <a:cs typeface="+mn-cs"/>
        </a:defRPr>
      </a:lvl5pPr>
      <a:lvl6pPr marL="2285705" algn="l" defTabSz="457140" rtl="0" eaLnBrk="1" latinLnBrk="0" hangingPunct="1">
        <a:defRPr sz="1801" kern="1200">
          <a:solidFill>
            <a:schemeClr val="tx1"/>
          </a:solidFill>
          <a:latin typeface="+mn-lt"/>
          <a:ea typeface="+mn-ea"/>
          <a:cs typeface="+mn-cs"/>
        </a:defRPr>
      </a:lvl6pPr>
      <a:lvl7pPr marL="2742847" algn="l" defTabSz="457140" rtl="0" eaLnBrk="1" latinLnBrk="0" hangingPunct="1">
        <a:defRPr sz="1801" kern="1200">
          <a:solidFill>
            <a:schemeClr val="tx1"/>
          </a:solidFill>
          <a:latin typeface="+mn-lt"/>
          <a:ea typeface="+mn-ea"/>
          <a:cs typeface="+mn-cs"/>
        </a:defRPr>
      </a:lvl7pPr>
      <a:lvl8pPr marL="3199987" algn="l" defTabSz="457140" rtl="0" eaLnBrk="1" latinLnBrk="0" hangingPunct="1">
        <a:defRPr sz="1801" kern="1200">
          <a:solidFill>
            <a:schemeClr val="tx1"/>
          </a:solidFill>
          <a:latin typeface="+mn-lt"/>
          <a:ea typeface="+mn-ea"/>
          <a:cs typeface="+mn-cs"/>
        </a:defRPr>
      </a:lvl8pPr>
      <a:lvl9pPr marL="3657127" algn="l" defTabSz="457140" rtl="0" eaLnBrk="1" latinLnBrk="0" hangingPunct="1">
        <a:defRPr sz="180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99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6757400"/>
      </p:ext>
    </p:extLst>
  </p:cSld>
  <p:clrMap bg1="lt1" tx1="dk1" bg2="lt2" tx2="dk2" accent1="accent1" accent2="accent2" accent3="accent3" accent4="accent4" accent5="accent5" accent6="accent6" hlink="hlink" folHlink="folHlink"/>
  <p:sldLayoutIdLst>
    <p:sldLayoutId id="2147483669" r:id="rId1"/>
    <p:sldLayoutId id="2147483670" r:id="rId2"/>
  </p:sldLayoutIdLst>
  <p:hf hdr="0" ftr="0" dt="0"/>
  <p:txStyles>
    <p:titleStyle>
      <a:lvl1pPr algn="l" defTabSz="914282"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2" indent="-228572" algn="l" defTabSz="914282" rtl="0" eaLnBrk="1" latinLnBrk="0" hangingPunct="1">
        <a:lnSpc>
          <a:spcPct val="90000"/>
        </a:lnSpc>
        <a:spcBef>
          <a:spcPts val="1001"/>
        </a:spcBef>
        <a:buFont typeface="Arial"/>
        <a:buChar char="•"/>
        <a:defRPr sz="2800" kern="1200">
          <a:solidFill>
            <a:schemeClr val="tx1"/>
          </a:solidFill>
          <a:latin typeface="+mn-lt"/>
          <a:ea typeface="+mn-ea"/>
          <a:cs typeface="+mn-cs"/>
        </a:defRPr>
      </a:lvl1pPr>
      <a:lvl2pPr marL="685715" indent="-228572" algn="l" defTabSz="914282"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853" indent="-228572" algn="l" defTabSz="914282"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599993" indent="-228572" algn="l" defTabSz="914282" rtl="0" eaLnBrk="1" latinLnBrk="0" hangingPunct="1">
        <a:lnSpc>
          <a:spcPct val="90000"/>
        </a:lnSpc>
        <a:spcBef>
          <a:spcPts val="500"/>
        </a:spcBef>
        <a:buFont typeface="Arial"/>
        <a:buChar char="•"/>
        <a:defRPr sz="1801" kern="1200">
          <a:solidFill>
            <a:schemeClr val="tx1"/>
          </a:solidFill>
          <a:latin typeface="+mn-lt"/>
          <a:ea typeface="+mn-ea"/>
          <a:cs typeface="+mn-cs"/>
        </a:defRPr>
      </a:lvl4pPr>
      <a:lvl5pPr marL="2057135" indent="-228572" algn="l" defTabSz="914282" rtl="0" eaLnBrk="1" latinLnBrk="0" hangingPunct="1">
        <a:lnSpc>
          <a:spcPct val="90000"/>
        </a:lnSpc>
        <a:spcBef>
          <a:spcPts val="500"/>
        </a:spcBef>
        <a:buFont typeface="Arial"/>
        <a:buChar char="•"/>
        <a:defRPr sz="1801" kern="1200">
          <a:solidFill>
            <a:schemeClr val="tx1"/>
          </a:solidFill>
          <a:latin typeface="+mn-lt"/>
          <a:ea typeface="+mn-ea"/>
          <a:cs typeface="+mn-cs"/>
        </a:defRPr>
      </a:lvl5pPr>
      <a:lvl6pPr marL="2514277" indent="-228572" algn="l" defTabSz="914282" rtl="0" eaLnBrk="1" latinLnBrk="0" hangingPunct="1">
        <a:lnSpc>
          <a:spcPct val="90000"/>
        </a:lnSpc>
        <a:spcBef>
          <a:spcPts val="500"/>
        </a:spcBef>
        <a:buFont typeface="Arial"/>
        <a:buChar char="•"/>
        <a:defRPr sz="1801" kern="1200">
          <a:solidFill>
            <a:schemeClr val="tx1"/>
          </a:solidFill>
          <a:latin typeface="+mn-lt"/>
          <a:ea typeface="+mn-ea"/>
          <a:cs typeface="+mn-cs"/>
        </a:defRPr>
      </a:lvl6pPr>
      <a:lvl7pPr marL="2971417" indent="-228572" algn="l" defTabSz="914282" rtl="0" eaLnBrk="1" latinLnBrk="0" hangingPunct="1">
        <a:lnSpc>
          <a:spcPct val="90000"/>
        </a:lnSpc>
        <a:spcBef>
          <a:spcPts val="500"/>
        </a:spcBef>
        <a:buFont typeface="Arial"/>
        <a:buChar char="•"/>
        <a:defRPr sz="1801" kern="1200">
          <a:solidFill>
            <a:schemeClr val="tx1"/>
          </a:solidFill>
          <a:latin typeface="+mn-lt"/>
          <a:ea typeface="+mn-ea"/>
          <a:cs typeface="+mn-cs"/>
        </a:defRPr>
      </a:lvl7pPr>
      <a:lvl8pPr marL="3428558" indent="-228572" algn="l" defTabSz="914282" rtl="0" eaLnBrk="1" latinLnBrk="0" hangingPunct="1">
        <a:lnSpc>
          <a:spcPct val="90000"/>
        </a:lnSpc>
        <a:spcBef>
          <a:spcPts val="500"/>
        </a:spcBef>
        <a:buFont typeface="Arial"/>
        <a:buChar char="•"/>
        <a:defRPr sz="1801" kern="1200">
          <a:solidFill>
            <a:schemeClr val="tx1"/>
          </a:solidFill>
          <a:latin typeface="+mn-lt"/>
          <a:ea typeface="+mn-ea"/>
          <a:cs typeface="+mn-cs"/>
        </a:defRPr>
      </a:lvl8pPr>
      <a:lvl9pPr marL="3885700" indent="-228572" algn="l" defTabSz="914282" rtl="0" eaLnBrk="1" latinLnBrk="0" hangingPunct="1">
        <a:lnSpc>
          <a:spcPct val="90000"/>
        </a:lnSpc>
        <a:spcBef>
          <a:spcPts val="500"/>
        </a:spcBef>
        <a:buFont typeface="Arial"/>
        <a:buChar char="•"/>
        <a:defRPr sz="1801" kern="1200">
          <a:solidFill>
            <a:schemeClr val="tx1"/>
          </a:solidFill>
          <a:latin typeface="+mn-lt"/>
          <a:ea typeface="+mn-ea"/>
          <a:cs typeface="+mn-cs"/>
        </a:defRPr>
      </a:lvl9pPr>
    </p:bodyStyle>
    <p:otherStyle>
      <a:defPPr>
        <a:defRPr lang="de-DE"/>
      </a:defPPr>
      <a:lvl1pPr marL="0" algn="l" defTabSz="914282" rtl="0" eaLnBrk="1" latinLnBrk="0" hangingPunct="1">
        <a:defRPr sz="1801" kern="1200">
          <a:solidFill>
            <a:schemeClr val="tx1"/>
          </a:solidFill>
          <a:latin typeface="+mn-lt"/>
          <a:ea typeface="+mn-ea"/>
          <a:cs typeface="+mn-cs"/>
        </a:defRPr>
      </a:lvl1pPr>
      <a:lvl2pPr marL="457140" algn="l" defTabSz="914282" rtl="0" eaLnBrk="1" latinLnBrk="0" hangingPunct="1">
        <a:defRPr sz="1801" kern="1200">
          <a:solidFill>
            <a:schemeClr val="tx1"/>
          </a:solidFill>
          <a:latin typeface="+mn-lt"/>
          <a:ea typeface="+mn-ea"/>
          <a:cs typeface="+mn-cs"/>
        </a:defRPr>
      </a:lvl2pPr>
      <a:lvl3pPr marL="914282" algn="l" defTabSz="914282" rtl="0" eaLnBrk="1" latinLnBrk="0" hangingPunct="1">
        <a:defRPr sz="1801" kern="1200">
          <a:solidFill>
            <a:schemeClr val="tx1"/>
          </a:solidFill>
          <a:latin typeface="+mn-lt"/>
          <a:ea typeface="+mn-ea"/>
          <a:cs typeface="+mn-cs"/>
        </a:defRPr>
      </a:lvl3pPr>
      <a:lvl4pPr marL="1371423" algn="l" defTabSz="914282" rtl="0" eaLnBrk="1" latinLnBrk="0" hangingPunct="1">
        <a:defRPr sz="1801" kern="1200">
          <a:solidFill>
            <a:schemeClr val="tx1"/>
          </a:solidFill>
          <a:latin typeface="+mn-lt"/>
          <a:ea typeface="+mn-ea"/>
          <a:cs typeface="+mn-cs"/>
        </a:defRPr>
      </a:lvl4pPr>
      <a:lvl5pPr marL="1828565" algn="l" defTabSz="914282" rtl="0" eaLnBrk="1" latinLnBrk="0" hangingPunct="1">
        <a:defRPr sz="1801" kern="1200">
          <a:solidFill>
            <a:schemeClr val="tx1"/>
          </a:solidFill>
          <a:latin typeface="+mn-lt"/>
          <a:ea typeface="+mn-ea"/>
          <a:cs typeface="+mn-cs"/>
        </a:defRPr>
      </a:lvl5pPr>
      <a:lvl6pPr marL="2285705" algn="l" defTabSz="914282" rtl="0" eaLnBrk="1" latinLnBrk="0" hangingPunct="1">
        <a:defRPr sz="1801" kern="1200">
          <a:solidFill>
            <a:schemeClr val="tx1"/>
          </a:solidFill>
          <a:latin typeface="+mn-lt"/>
          <a:ea typeface="+mn-ea"/>
          <a:cs typeface="+mn-cs"/>
        </a:defRPr>
      </a:lvl6pPr>
      <a:lvl7pPr marL="2742847" algn="l" defTabSz="914282" rtl="0" eaLnBrk="1" latinLnBrk="0" hangingPunct="1">
        <a:defRPr sz="1801" kern="1200">
          <a:solidFill>
            <a:schemeClr val="tx1"/>
          </a:solidFill>
          <a:latin typeface="+mn-lt"/>
          <a:ea typeface="+mn-ea"/>
          <a:cs typeface="+mn-cs"/>
        </a:defRPr>
      </a:lvl7pPr>
      <a:lvl8pPr marL="3199987" algn="l" defTabSz="914282" rtl="0" eaLnBrk="1" latinLnBrk="0" hangingPunct="1">
        <a:defRPr sz="1801" kern="1200">
          <a:solidFill>
            <a:schemeClr val="tx1"/>
          </a:solidFill>
          <a:latin typeface="+mn-lt"/>
          <a:ea typeface="+mn-ea"/>
          <a:cs typeface="+mn-cs"/>
        </a:defRPr>
      </a:lvl8pPr>
      <a:lvl9pPr marL="3657127" algn="l" defTabSz="914282" rtl="0" eaLnBrk="1" latinLnBrk="0" hangingPunct="1">
        <a:defRPr sz="1801"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Bild 3" descr="Logo_blau.png"/>
          <p:cNvPicPr>
            <a:picLocks noChangeAspect="1"/>
          </p:cNvPicPr>
          <p:nvPr userDrawn="1"/>
        </p:nvPicPr>
        <p:blipFill>
          <a:blip r:embed="rId9" cstate="print">
            <a:extLst>
              <a:ext uri="{28A0092B-C50C-407E-A947-70E740481C1C}">
                <a14:useLocalDpi xmlns:a14="http://schemas.microsoft.com/office/drawing/2010/main"/>
              </a:ext>
            </a:extLst>
          </a:blip>
          <a:stretch>
            <a:fillRect/>
          </a:stretch>
        </p:blipFill>
        <p:spPr>
          <a:xfrm>
            <a:off x="9024362" y="368300"/>
            <a:ext cx="2344880" cy="539496"/>
          </a:xfrm>
          <a:prstGeom prst="rect">
            <a:avLst/>
          </a:prstGeom>
        </p:spPr>
      </p:pic>
    </p:spTree>
    <p:extLst>
      <p:ext uri="{BB962C8B-B14F-4D97-AF65-F5344CB8AC3E}">
        <p14:creationId xmlns:p14="http://schemas.microsoft.com/office/powerpoint/2010/main" val="2905333582"/>
      </p:ext>
    </p:extLst>
  </p:cSld>
  <p:clrMap bg1="lt1" tx1="dk1" bg2="lt2" tx2="dk2" accent1="accent1" accent2="accent2" accent3="accent3" accent4="accent4" accent5="accent5" accent6="accent6" hlink="hlink" folHlink="folHlink"/>
  <p:sldLayoutIdLst>
    <p:sldLayoutId id="2147483700" r:id="rId1"/>
    <p:sldLayoutId id="2147483698" r:id="rId2"/>
    <p:sldLayoutId id="2147483699" r:id="rId3"/>
    <p:sldLayoutId id="2147483673" r:id="rId4"/>
    <p:sldLayoutId id="2147483701" r:id="rId5"/>
    <p:sldLayoutId id="2147483672" r:id="rId6"/>
    <p:sldLayoutId id="2147483717" r:id="rId7"/>
  </p:sldLayoutIdLst>
  <p:hf hdr="0" ftr="0" dt="0"/>
  <p:txStyles>
    <p:titleStyle>
      <a:lvl1pPr algn="l" defTabSz="914282"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2" indent="-228572" algn="l" defTabSz="914282"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715" indent="-228572" algn="l" defTabSz="914282"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53" indent="-228572" algn="l" defTabSz="914282"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993" indent="-228572" algn="l" defTabSz="914282"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135" indent="-228572" algn="l" defTabSz="914282"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277" indent="-228572" algn="l" defTabSz="914282"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417" indent="-228572" algn="l" defTabSz="914282"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8558" indent="-228572" algn="l" defTabSz="914282"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5700" indent="-228572" algn="l" defTabSz="914282"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de-DE"/>
      </a:defPPr>
      <a:lvl1pPr marL="0" algn="l" defTabSz="914282" rtl="0" eaLnBrk="1" latinLnBrk="0" hangingPunct="1">
        <a:defRPr sz="1801" kern="1200">
          <a:solidFill>
            <a:schemeClr val="tx1"/>
          </a:solidFill>
          <a:latin typeface="+mn-lt"/>
          <a:ea typeface="+mn-ea"/>
          <a:cs typeface="+mn-cs"/>
        </a:defRPr>
      </a:lvl1pPr>
      <a:lvl2pPr marL="457140" algn="l" defTabSz="914282" rtl="0" eaLnBrk="1" latinLnBrk="0" hangingPunct="1">
        <a:defRPr sz="1801" kern="1200">
          <a:solidFill>
            <a:schemeClr val="tx1"/>
          </a:solidFill>
          <a:latin typeface="+mn-lt"/>
          <a:ea typeface="+mn-ea"/>
          <a:cs typeface="+mn-cs"/>
        </a:defRPr>
      </a:lvl2pPr>
      <a:lvl3pPr marL="914282" algn="l" defTabSz="914282" rtl="0" eaLnBrk="1" latinLnBrk="0" hangingPunct="1">
        <a:defRPr sz="1801" kern="1200">
          <a:solidFill>
            <a:schemeClr val="tx1"/>
          </a:solidFill>
          <a:latin typeface="+mn-lt"/>
          <a:ea typeface="+mn-ea"/>
          <a:cs typeface="+mn-cs"/>
        </a:defRPr>
      </a:lvl3pPr>
      <a:lvl4pPr marL="1371423" algn="l" defTabSz="914282" rtl="0" eaLnBrk="1" latinLnBrk="0" hangingPunct="1">
        <a:defRPr sz="1801" kern="1200">
          <a:solidFill>
            <a:schemeClr val="tx1"/>
          </a:solidFill>
          <a:latin typeface="+mn-lt"/>
          <a:ea typeface="+mn-ea"/>
          <a:cs typeface="+mn-cs"/>
        </a:defRPr>
      </a:lvl4pPr>
      <a:lvl5pPr marL="1828565" algn="l" defTabSz="914282" rtl="0" eaLnBrk="1" latinLnBrk="0" hangingPunct="1">
        <a:defRPr sz="1801" kern="1200">
          <a:solidFill>
            <a:schemeClr val="tx1"/>
          </a:solidFill>
          <a:latin typeface="+mn-lt"/>
          <a:ea typeface="+mn-ea"/>
          <a:cs typeface="+mn-cs"/>
        </a:defRPr>
      </a:lvl5pPr>
      <a:lvl6pPr marL="2285705" algn="l" defTabSz="914282" rtl="0" eaLnBrk="1" latinLnBrk="0" hangingPunct="1">
        <a:defRPr sz="1801" kern="1200">
          <a:solidFill>
            <a:schemeClr val="tx1"/>
          </a:solidFill>
          <a:latin typeface="+mn-lt"/>
          <a:ea typeface="+mn-ea"/>
          <a:cs typeface="+mn-cs"/>
        </a:defRPr>
      </a:lvl6pPr>
      <a:lvl7pPr marL="2742847" algn="l" defTabSz="914282" rtl="0" eaLnBrk="1" latinLnBrk="0" hangingPunct="1">
        <a:defRPr sz="1801" kern="1200">
          <a:solidFill>
            <a:schemeClr val="tx1"/>
          </a:solidFill>
          <a:latin typeface="+mn-lt"/>
          <a:ea typeface="+mn-ea"/>
          <a:cs typeface="+mn-cs"/>
        </a:defRPr>
      </a:lvl7pPr>
      <a:lvl8pPr marL="3199987" algn="l" defTabSz="914282" rtl="0" eaLnBrk="1" latinLnBrk="0" hangingPunct="1">
        <a:defRPr sz="1801" kern="1200">
          <a:solidFill>
            <a:schemeClr val="tx1"/>
          </a:solidFill>
          <a:latin typeface="+mn-lt"/>
          <a:ea typeface="+mn-ea"/>
          <a:cs typeface="+mn-cs"/>
        </a:defRPr>
      </a:lvl8pPr>
      <a:lvl9pPr marL="3657127" algn="l" defTabSz="914282" rtl="0" eaLnBrk="1" latinLnBrk="0" hangingPunct="1">
        <a:defRPr sz="1801"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25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extplatzhalter 35"/>
          <p:cNvSpPr txBox="1">
            <a:spLocks/>
          </p:cNvSpPr>
          <p:nvPr userDrawn="1"/>
        </p:nvSpPr>
        <p:spPr>
          <a:xfrm>
            <a:off x="817057" y="6491304"/>
            <a:ext cx="10562167" cy="224771"/>
          </a:xfrm>
          <a:prstGeom prst="rect">
            <a:avLst/>
          </a:prstGeom>
        </p:spPr>
        <p:txBody>
          <a:bodyPr vert="horz" lIns="0" tIns="0" rIns="0" bIns="0" anchor="t" anchorCtr="0"/>
          <a:lstStyle>
            <a:lvl1pPr marL="0" indent="0" algn="r" defTabSz="457200" rtl="0" eaLnBrk="1" latinLnBrk="0" hangingPunct="1">
              <a:spcBef>
                <a:spcPct val="20000"/>
              </a:spcBef>
              <a:buFont typeface="Arial"/>
              <a:buNone/>
              <a:defRPr sz="1000" kern="1200" baseline="0">
                <a:solidFill>
                  <a:srgbClr val="04174C"/>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indent="0" algn="l" defTabSz="457140" rtl="0" eaLnBrk="1" fontAlgn="auto" latinLnBrk="0" hangingPunct="1">
              <a:lnSpc>
                <a:spcPct val="100000"/>
              </a:lnSpc>
              <a:spcBef>
                <a:spcPct val="20000"/>
              </a:spcBef>
              <a:spcAft>
                <a:spcPts val="0"/>
              </a:spcAft>
              <a:buClrTx/>
              <a:buSzTx/>
              <a:buFont typeface="Arial"/>
              <a:buNone/>
              <a:tabLst/>
              <a:defRPr/>
            </a:pPr>
            <a:r>
              <a:rPr lang="de-AT" sz="900" dirty="0">
                <a:solidFill>
                  <a:srgbClr val="00377A"/>
                </a:solidFill>
              </a:rPr>
              <a:t>Titel des Vortrags | Name des Vortragenden</a:t>
            </a:r>
            <a:r>
              <a:rPr lang="de-AT" sz="900" baseline="0" dirty="0">
                <a:solidFill>
                  <a:srgbClr val="00377A"/>
                </a:solidFill>
              </a:rPr>
              <a:t> </a:t>
            </a:r>
            <a:r>
              <a:rPr lang="de-AT" sz="900" dirty="0">
                <a:solidFill>
                  <a:srgbClr val="00377A"/>
                </a:solidFill>
              </a:rPr>
              <a:t>| Seite </a:t>
            </a:r>
            <a:fld id="{58321080-53F8-5341-9F63-369F9D6D606E}" type="slidenum">
              <a:rPr lang="de-DE" sz="900" smtClean="0">
                <a:solidFill>
                  <a:srgbClr val="00377A"/>
                </a:solidFill>
              </a:rPr>
              <a:pPr marL="0" marR="0" indent="0" algn="l" defTabSz="457140" rtl="0" eaLnBrk="1" fontAlgn="auto" latinLnBrk="0" hangingPunct="1">
                <a:lnSpc>
                  <a:spcPct val="100000"/>
                </a:lnSpc>
                <a:spcBef>
                  <a:spcPct val="20000"/>
                </a:spcBef>
                <a:spcAft>
                  <a:spcPts val="0"/>
                </a:spcAft>
                <a:buClrTx/>
                <a:buSzTx/>
                <a:buFont typeface="Arial"/>
                <a:buNone/>
                <a:tabLst/>
                <a:defRPr/>
              </a:pPr>
              <a:t>‹Nr.›</a:t>
            </a:fld>
            <a:endParaRPr lang="de-DE" sz="900" dirty="0">
              <a:solidFill>
                <a:srgbClr val="00377A"/>
              </a:solidFill>
            </a:endParaRPr>
          </a:p>
        </p:txBody>
      </p:sp>
      <p:pic>
        <p:nvPicPr>
          <p:cNvPr id="4" name="Bild 3" descr="Logo_blau.png"/>
          <p:cNvPicPr>
            <a:picLocks noChangeAspect="1"/>
          </p:cNvPicPr>
          <p:nvPr userDrawn="1"/>
        </p:nvPicPr>
        <p:blipFill>
          <a:blip r:embed="rId9" cstate="print">
            <a:extLst>
              <a:ext uri="{28A0092B-C50C-407E-A947-70E740481C1C}">
                <a14:useLocalDpi xmlns:a14="http://schemas.microsoft.com/office/drawing/2010/main"/>
              </a:ext>
            </a:extLst>
          </a:blip>
          <a:stretch>
            <a:fillRect/>
          </a:stretch>
        </p:blipFill>
        <p:spPr>
          <a:xfrm>
            <a:off x="9024362" y="368300"/>
            <a:ext cx="2344880" cy="539496"/>
          </a:xfrm>
          <a:prstGeom prst="rect">
            <a:avLst/>
          </a:prstGeom>
        </p:spPr>
      </p:pic>
    </p:spTree>
    <p:extLst>
      <p:ext uri="{BB962C8B-B14F-4D97-AF65-F5344CB8AC3E}">
        <p14:creationId xmlns:p14="http://schemas.microsoft.com/office/powerpoint/2010/main" val="240036800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715" r:id="rId7"/>
  </p:sldLayoutIdLst>
  <p:hf hdr="0" ftr="0" dt="0"/>
  <p:txStyles>
    <p:titleStyle>
      <a:lvl1pPr algn="ctr" defTabSz="457140" rtl="0" eaLnBrk="1" latinLnBrk="0" hangingPunct="1">
        <a:spcBef>
          <a:spcPct val="0"/>
        </a:spcBef>
        <a:buNone/>
        <a:defRPr sz="4400" kern="1200">
          <a:solidFill>
            <a:schemeClr val="tx1"/>
          </a:solidFill>
          <a:latin typeface="+mj-lt"/>
          <a:ea typeface="+mj-ea"/>
          <a:cs typeface="+mj-cs"/>
        </a:defRPr>
      </a:lvl1pPr>
    </p:titleStyle>
    <p:bodyStyle>
      <a:lvl1pPr marL="342856" indent="-342856" algn="l" defTabSz="457140" rtl="0" eaLnBrk="1" latinLnBrk="0" hangingPunct="1">
        <a:spcBef>
          <a:spcPct val="20000"/>
        </a:spcBef>
        <a:buFont typeface="Arial"/>
        <a:buChar char="•"/>
        <a:defRPr sz="3200" kern="1200">
          <a:solidFill>
            <a:schemeClr val="tx1"/>
          </a:solidFill>
          <a:latin typeface="+mn-lt"/>
          <a:ea typeface="+mn-ea"/>
          <a:cs typeface="+mn-cs"/>
        </a:defRPr>
      </a:lvl1pPr>
      <a:lvl2pPr marL="742854" indent="-285714" algn="l" defTabSz="457140" rtl="0" eaLnBrk="1" latinLnBrk="0" hangingPunct="1">
        <a:spcBef>
          <a:spcPct val="20000"/>
        </a:spcBef>
        <a:buFont typeface="Arial"/>
        <a:buChar char="–"/>
        <a:defRPr sz="2800" kern="1200">
          <a:solidFill>
            <a:schemeClr val="tx1"/>
          </a:solidFill>
          <a:latin typeface="+mn-lt"/>
          <a:ea typeface="+mn-ea"/>
          <a:cs typeface="+mn-cs"/>
        </a:defRPr>
      </a:lvl2pPr>
      <a:lvl3pPr marL="1142853" indent="-228572" algn="l" defTabSz="457140" rtl="0" eaLnBrk="1" latinLnBrk="0" hangingPunct="1">
        <a:spcBef>
          <a:spcPct val="20000"/>
        </a:spcBef>
        <a:buFont typeface="Arial"/>
        <a:buChar char="•"/>
        <a:defRPr sz="2400" kern="1200">
          <a:solidFill>
            <a:schemeClr val="tx1"/>
          </a:solidFill>
          <a:latin typeface="+mn-lt"/>
          <a:ea typeface="+mn-ea"/>
          <a:cs typeface="+mn-cs"/>
        </a:defRPr>
      </a:lvl3pPr>
      <a:lvl4pPr marL="1599993" indent="-228572" algn="l" defTabSz="457140" rtl="0" eaLnBrk="1" latinLnBrk="0" hangingPunct="1">
        <a:spcBef>
          <a:spcPct val="20000"/>
        </a:spcBef>
        <a:buFont typeface="Arial"/>
        <a:buChar char="–"/>
        <a:defRPr sz="2000" kern="1200">
          <a:solidFill>
            <a:schemeClr val="tx1"/>
          </a:solidFill>
          <a:latin typeface="+mn-lt"/>
          <a:ea typeface="+mn-ea"/>
          <a:cs typeface="+mn-cs"/>
        </a:defRPr>
      </a:lvl4pPr>
      <a:lvl5pPr marL="2057135" indent="-228572" algn="l" defTabSz="457140" rtl="0" eaLnBrk="1" latinLnBrk="0" hangingPunct="1">
        <a:spcBef>
          <a:spcPct val="20000"/>
        </a:spcBef>
        <a:buFont typeface="Arial"/>
        <a:buChar char="»"/>
        <a:defRPr sz="2000" kern="1200">
          <a:solidFill>
            <a:schemeClr val="tx1"/>
          </a:solidFill>
          <a:latin typeface="+mn-lt"/>
          <a:ea typeface="+mn-ea"/>
          <a:cs typeface="+mn-cs"/>
        </a:defRPr>
      </a:lvl5pPr>
      <a:lvl6pPr marL="2514277" indent="-228572" algn="l" defTabSz="457140" rtl="0" eaLnBrk="1" latinLnBrk="0" hangingPunct="1">
        <a:spcBef>
          <a:spcPct val="20000"/>
        </a:spcBef>
        <a:buFont typeface="Arial"/>
        <a:buChar char="•"/>
        <a:defRPr sz="2000" kern="1200">
          <a:solidFill>
            <a:schemeClr val="tx1"/>
          </a:solidFill>
          <a:latin typeface="+mn-lt"/>
          <a:ea typeface="+mn-ea"/>
          <a:cs typeface="+mn-cs"/>
        </a:defRPr>
      </a:lvl6pPr>
      <a:lvl7pPr marL="2971417" indent="-228572" algn="l" defTabSz="457140" rtl="0" eaLnBrk="1" latinLnBrk="0" hangingPunct="1">
        <a:spcBef>
          <a:spcPct val="20000"/>
        </a:spcBef>
        <a:buFont typeface="Arial"/>
        <a:buChar char="•"/>
        <a:defRPr sz="2000" kern="1200">
          <a:solidFill>
            <a:schemeClr val="tx1"/>
          </a:solidFill>
          <a:latin typeface="+mn-lt"/>
          <a:ea typeface="+mn-ea"/>
          <a:cs typeface="+mn-cs"/>
        </a:defRPr>
      </a:lvl7pPr>
      <a:lvl8pPr marL="3428558" indent="-228572" algn="l" defTabSz="457140" rtl="0" eaLnBrk="1" latinLnBrk="0" hangingPunct="1">
        <a:spcBef>
          <a:spcPct val="20000"/>
        </a:spcBef>
        <a:buFont typeface="Arial"/>
        <a:buChar char="•"/>
        <a:defRPr sz="2000" kern="1200">
          <a:solidFill>
            <a:schemeClr val="tx1"/>
          </a:solidFill>
          <a:latin typeface="+mn-lt"/>
          <a:ea typeface="+mn-ea"/>
          <a:cs typeface="+mn-cs"/>
        </a:defRPr>
      </a:lvl8pPr>
      <a:lvl9pPr marL="3885700" indent="-228572" algn="l" defTabSz="45714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140" rtl="0" eaLnBrk="1" latinLnBrk="0" hangingPunct="1">
        <a:defRPr sz="1801" kern="1200">
          <a:solidFill>
            <a:schemeClr val="tx1"/>
          </a:solidFill>
          <a:latin typeface="+mn-lt"/>
          <a:ea typeface="+mn-ea"/>
          <a:cs typeface="+mn-cs"/>
        </a:defRPr>
      </a:lvl1pPr>
      <a:lvl2pPr marL="457140" algn="l" defTabSz="457140" rtl="0" eaLnBrk="1" latinLnBrk="0" hangingPunct="1">
        <a:defRPr sz="1801" kern="1200">
          <a:solidFill>
            <a:schemeClr val="tx1"/>
          </a:solidFill>
          <a:latin typeface="+mn-lt"/>
          <a:ea typeface="+mn-ea"/>
          <a:cs typeface="+mn-cs"/>
        </a:defRPr>
      </a:lvl2pPr>
      <a:lvl3pPr marL="914282" algn="l" defTabSz="457140" rtl="0" eaLnBrk="1" latinLnBrk="0" hangingPunct="1">
        <a:defRPr sz="1801" kern="1200">
          <a:solidFill>
            <a:schemeClr val="tx1"/>
          </a:solidFill>
          <a:latin typeface="+mn-lt"/>
          <a:ea typeface="+mn-ea"/>
          <a:cs typeface="+mn-cs"/>
        </a:defRPr>
      </a:lvl3pPr>
      <a:lvl4pPr marL="1371423" algn="l" defTabSz="457140" rtl="0" eaLnBrk="1" latinLnBrk="0" hangingPunct="1">
        <a:defRPr sz="1801" kern="1200">
          <a:solidFill>
            <a:schemeClr val="tx1"/>
          </a:solidFill>
          <a:latin typeface="+mn-lt"/>
          <a:ea typeface="+mn-ea"/>
          <a:cs typeface="+mn-cs"/>
        </a:defRPr>
      </a:lvl4pPr>
      <a:lvl5pPr marL="1828565" algn="l" defTabSz="457140" rtl="0" eaLnBrk="1" latinLnBrk="0" hangingPunct="1">
        <a:defRPr sz="1801" kern="1200">
          <a:solidFill>
            <a:schemeClr val="tx1"/>
          </a:solidFill>
          <a:latin typeface="+mn-lt"/>
          <a:ea typeface="+mn-ea"/>
          <a:cs typeface="+mn-cs"/>
        </a:defRPr>
      </a:lvl5pPr>
      <a:lvl6pPr marL="2285705" algn="l" defTabSz="457140" rtl="0" eaLnBrk="1" latinLnBrk="0" hangingPunct="1">
        <a:defRPr sz="1801" kern="1200">
          <a:solidFill>
            <a:schemeClr val="tx1"/>
          </a:solidFill>
          <a:latin typeface="+mn-lt"/>
          <a:ea typeface="+mn-ea"/>
          <a:cs typeface="+mn-cs"/>
        </a:defRPr>
      </a:lvl6pPr>
      <a:lvl7pPr marL="2742847" algn="l" defTabSz="457140" rtl="0" eaLnBrk="1" latinLnBrk="0" hangingPunct="1">
        <a:defRPr sz="1801" kern="1200">
          <a:solidFill>
            <a:schemeClr val="tx1"/>
          </a:solidFill>
          <a:latin typeface="+mn-lt"/>
          <a:ea typeface="+mn-ea"/>
          <a:cs typeface="+mn-cs"/>
        </a:defRPr>
      </a:lvl7pPr>
      <a:lvl8pPr marL="3199987" algn="l" defTabSz="457140" rtl="0" eaLnBrk="1" latinLnBrk="0" hangingPunct="1">
        <a:defRPr sz="1801" kern="1200">
          <a:solidFill>
            <a:schemeClr val="tx1"/>
          </a:solidFill>
          <a:latin typeface="+mn-lt"/>
          <a:ea typeface="+mn-ea"/>
          <a:cs typeface="+mn-cs"/>
        </a:defRPr>
      </a:lvl8pPr>
      <a:lvl9pPr marL="3657127" algn="l" defTabSz="457140" rtl="0" eaLnBrk="1" latinLnBrk="0" hangingPunct="1">
        <a:defRPr sz="180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913" userDrawn="1">
          <p15:clr>
            <a:srgbClr val="F26B43"/>
          </p15:clr>
        </p15:guide>
        <p15:guide id="4" orient="horz" pos="3589" userDrawn="1">
          <p15:clr>
            <a:srgbClr val="F26B43"/>
          </p15:clr>
        </p15:guide>
        <p15:guide id="5" pos="7166" userDrawn="1">
          <p15:clr>
            <a:srgbClr val="F26B43"/>
          </p15:clr>
        </p15:guide>
        <p15:guide id="6" pos="1250"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extplatzhalter 35"/>
          <p:cNvSpPr txBox="1">
            <a:spLocks/>
          </p:cNvSpPr>
          <p:nvPr userDrawn="1"/>
        </p:nvSpPr>
        <p:spPr>
          <a:xfrm>
            <a:off x="817057" y="6491304"/>
            <a:ext cx="10562167" cy="224771"/>
          </a:xfrm>
          <a:prstGeom prst="rect">
            <a:avLst/>
          </a:prstGeom>
        </p:spPr>
        <p:txBody>
          <a:bodyPr vert="horz" lIns="0" tIns="0" rIns="0" bIns="0" anchor="t" anchorCtr="0"/>
          <a:lstStyle>
            <a:lvl1pPr marL="0" indent="0" algn="r" defTabSz="457200" rtl="0" eaLnBrk="1" latinLnBrk="0" hangingPunct="1">
              <a:spcBef>
                <a:spcPct val="20000"/>
              </a:spcBef>
              <a:buFont typeface="Arial"/>
              <a:buNone/>
              <a:defRPr sz="1000" kern="1200" baseline="0">
                <a:solidFill>
                  <a:srgbClr val="04174C"/>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indent="0" algn="l" defTabSz="457140" rtl="0" eaLnBrk="1" fontAlgn="auto" latinLnBrk="0" hangingPunct="1">
              <a:lnSpc>
                <a:spcPct val="100000"/>
              </a:lnSpc>
              <a:spcBef>
                <a:spcPct val="20000"/>
              </a:spcBef>
              <a:spcAft>
                <a:spcPts val="0"/>
              </a:spcAft>
              <a:buClrTx/>
              <a:buSzTx/>
              <a:buFont typeface="Arial"/>
              <a:buNone/>
              <a:tabLst/>
              <a:defRPr/>
            </a:pPr>
            <a:r>
              <a:rPr lang="de-AT" sz="900" dirty="0">
                <a:solidFill>
                  <a:srgbClr val="00377A"/>
                </a:solidFill>
              </a:rPr>
              <a:t>Kreativwirtschaft NEU | Seite </a:t>
            </a:r>
            <a:fld id="{58321080-53F8-5341-9F63-369F9D6D606E}" type="slidenum">
              <a:rPr lang="de-DE" sz="900" smtClean="0">
                <a:solidFill>
                  <a:srgbClr val="00377A"/>
                </a:solidFill>
              </a:rPr>
              <a:pPr marL="0" marR="0" indent="0" algn="l" defTabSz="457140" rtl="0" eaLnBrk="1" fontAlgn="auto" latinLnBrk="0" hangingPunct="1">
                <a:lnSpc>
                  <a:spcPct val="100000"/>
                </a:lnSpc>
                <a:spcBef>
                  <a:spcPct val="20000"/>
                </a:spcBef>
                <a:spcAft>
                  <a:spcPts val="0"/>
                </a:spcAft>
                <a:buClrTx/>
                <a:buSzTx/>
                <a:buFont typeface="Arial"/>
                <a:buNone/>
                <a:tabLst/>
                <a:defRPr/>
              </a:pPr>
              <a:t>‹Nr.›</a:t>
            </a:fld>
            <a:endParaRPr lang="de-DE" sz="900" dirty="0">
              <a:solidFill>
                <a:srgbClr val="00377A"/>
              </a:solidFill>
            </a:endParaRPr>
          </a:p>
        </p:txBody>
      </p:sp>
      <p:pic>
        <p:nvPicPr>
          <p:cNvPr id="4" name="Bild 3" descr="Logo_blau.png"/>
          <p:cNvPicPr>
            <a:picLocks noChangeAspect="1"/>
          </p:cNvPicPr>
          <p:nvPr userDrawn="1"/>
        </p:nvPicPr>
        <p:blipFill>
          <a:blip r:embed="rId8" cstate="print">
            <a:extLst>
              <a:ext uri="{28A0092B-C50C-407E-A947-70E740481C1C}">
                <a14:useLocalDpi xmlns:a14="http://schemas.microsoft.com/office/drawing/2010/main"/>
              </a:ext>
            </a:extLst>
          </a:blip>
          <a:stretch>
            <a:fillRect/>
          </a:stretch>
        </p:blipFill>
        <p:spPr>
          <a:xfrm>
            <a:off x="9024362" y="368300"/>
            <a:ext cx="2344880" cy="539496"/>
          </a:xfrm>
          <a:prstGeom prst="rect">
            <a:avLst/>
          </a:prstGeom>
        </p:spPr>
      </p:pic>
    </p:spTree>
    <p:extLst>
      <p:ext uri="{BB962C8B-B14F-4D97-AF65-F5344CB8AC3E}">
        <p14:creationId xmlns:p14="http://schemas.microsoft.com/office/powerpoint/2010/main" val="2968344171"/>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712" r:id="rId5"/>
    <p:sldLayoutId id="2147483697" r:id="rId6"/>
  </p:sldLayoutIdLst>
  <p:hf hdr="0" ftr="0" dt="0"/>
  <p:txStyles>
    <p:titleStyle>
      <a:lvl1pPr algn="ctr" defTabSz="457140" rtl="0" eaLnBrk="1" latinLnBrk="0" hangingPunct="1">
        <a:spcBef>
          <a:spcPct val="0"/>
        </a:spcBef>
        <a:buNone/>
        <a:defRPr sz="4400" kern="1200">
          <a:solidFill>
            <a:schemeClr val="tx1"/>
          </a:solidFill>
          <a:latin typeface="+mj-lt"/>
          <a:ea typeface="+mj-ea"/>
          <a:cs typeface="+mj-cs"/>
        </a:defRPr>
      </a:lvl1pPr>
    </p:titleStyle>
    <p:bodyStyle>
      <a:lvl1pPr marL="342856" indent="-342856" algn="l" defTabSz="457140" rtl="0" eaLnBrk="1" latinLnBrk="0" hangingPunct="1">
        <a:spcBef>
          <a:spcPct val="20000"/>
        </a:spcBef>
        <a:buFont typeface="Arial"/>
        <a:buChar char="•"/>
        <a:defRPr sz="3200" kern="1200">
          <a:solidFill>
            <a:schemeClr val="tx1"/>
          </a:solidFill>
          <a:latin typeface="+mn-lt"/>
          <a:ea typeface="+mn-ea"/>
          <a:cs typeface="+mn-cs"/>
        </a:defRPr>
      </a:lvl1pPr>
      <a:lvl2pPr marL="742854" indent="-285714" algn="l" defTabSz="457140" rtl="0" eaLnBrk="1" latinLnBrk="0" hangingPunct="1">
        <a:spcBef>
          <a:spcPct val="20000"/>
        </a:spcBef>
        <a:buFont typeface="Arial"/>
        <a:buChar char="–"/>
        <a:defRPr sz="2800" kern="1200">
          <a:solidFill>
            <a:schemeClr val="tx1"/>
          </a:solidFill>
          <a:latin typeface="+mn-lt"/>
          <a:ea typeface="+mn-ea"/>
          <a:cs typeface="+mn-cs"/>
        </a:defRPr>
      </a:lvl2pPr>
      <a:lvl3pPr marL="1142853" indent="-228572" algn="l" defTabSz="457140" rtl="0" eaLnBrk="1" latinLnBrk="0" hangingPunct="1">
        <a:spcBef>
          <a:spcPct val="20000"/>
        </a:spcBef>
        <a:buFont typeface="Arial"/>
        <a:buChar char="•"/>
        <a:defRPr sz="2400" kern="1200">
          <a:solidFill>
            <a:schemeClr val="tx1"/>
          </a:solidFill>
          <a:latin typeface="+mn-lt"/>
          <a:ea typeface="+mn-ea"/>
          <a:cs typeface="+mn-cs"/>
        </a:defRPr>
      </a:lvl3pPr>
      <a:lvl4pPr marL="1599993" indent="-228572" algn="l" defTabSz="457140" rtl="0" eaLnBrk="1" latinLnBrk="0" hangingPunct="1">
        <a:spcBef>
          <a:spcPct val="20000"/>
        </a:spcBef>
        <a:buFont typeface="Arial"/>
        <a:buChar char="–"/>
        <a:defRPr sz="2000" kern="1200">
          <a:solidFill>
            <a:schemeClr val="tx1"/>
          </a:solidFill>
          <a:latin typeface="+mn-lt"/>
          <a:ea typeface="+mn-ea"/>
          <a:cs typeface="+mn-cs"/>
        </a:defRPr>
      </a:lvl4pPr>
      <a:lvl5pPr marL="2057135" indent="-228572" algn="l" defTabSz="457140" rtl="0" eaLnBrk="1" latinLnBrk="0" hangingPunct="1">
        <a:spcBef>
          <a:spcPct val="20000"/>
        </a:spcBef>
        <a:buFont typeface="Arial"/>
        <a:buChar char="»"/>
        <a:defRPr sz="2000" kern="1200">
          <a:solidFill>
            <a:schemeClr val="tx1"/>
          </a:solidFill>
          <a:latin typeface="+mn-lt"/>
          <a:ea typeface="+mn-ea"/>
          <a:cs typeface="+mn-cs"/>
        </a:defRPr>
      </a:lvl5pPr>
      <a:lvl6pPr marL="2514277" indent="-228572" algn="l" defTabSz="457140" rtl="0" eaLnBrk="1" latinLnBrk="0" hangingPunct="1">
        <a:spcBef>
          <a:spcPct val="20000"/>
        </a:spcBef>
        <a:buFont typeface="Arial"/>
        <a:buChar char="•"/>
        <a:defRPr sz="2000" kern="1200">
          <a:solidFill>
            <a:schemeClr val="tx1"/>
          </a:solidFill>
          <a:latin typeface="+mn-lt"/>
          <a:ea typeface="+mn-ea"/>
          <a:cs typeface="+mn-cs"/>
        </a:defRPr>
      </a:lvl6pPr>
      <a:lvl7pPr marL="2971417" indent="-228572" algn="l" defTabSz="457140" rtl="0" eaLnBrk="1" latinLnBrk="0" hangingPunct="1">
        <a:spcBef>
          <a:spcPct val="20000"/>
        </a:spcBef>
        <a:buFont typeface="Arial"/>
        <a:buChar char="•"/>
        <a:defRPr sz="2000" kern="1200">
          <a:solidFill>
            <a:schemeClr val="tx1"/>
          </a:solidFill>
          <a:latin typeface="+mn-lt"/>
          <a:ea typeface="+mn-ea"/>
          <a:cs typeface="+mn-cs"/>
        </a:defRPr>
      </a:lvl7pPr>
      <a:lvl8pPr marL="3428558" indent="-228572" algn="l" defTabSz="457140" rtl="0" eaLnBrk="1" latinLnBrk="0" hangingPunct="1">
        <a:spcBef>
          <a:spcPct val="20000"/>
        </a:spcBef>
        <a:buFont typeface="Arial"/>
        <a:buChar char="•"/>
        <a:defRPr sz="2000" kern="1200">
          <a:solidFill>
            <a:schemeClr val="tx1"/>
          </a:solidFill>
          <a:latin typeface="+mn-lt"/>
          <a:ea typeface="+mn-ea"/>
          <a:cs typeface="+mn-cs"/>
        </a:defRPr>
      </a:lvl8pPr>
      <a:lvl9pPr marL="3885700" indent="-228572" algn="l" defTabSz="45714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140" rtl="0" eaLnBrk="1" latinLnBrk="0" hangingPunct="1">
        <a:defRPr sz="1801" kern="1200">
          <a:solidFill>
            <a:schemeClr val="tx1"/>
          </a:solidFill>
          <a:latin typeface="+mn-lt"/>
          <a:ea typeface="+mn-ea"/>
          <a:cs typeface="+mn-cs"/>
        </a:defRPr>
      </a:lvl1pPr>
      <a:lvl2pPr marL="457140" algn="l" defTabSz="457140" rtl="0" eaLnBrk="1" latinLnBrk="0" hangingPunct="1">
        <a:defRPr sz="1801" kern="1200">
          <a:solidFill>
            <a:schemeClr val="tx1"/>
          </a:solidFill>
          <a:latin typeface="+mn-lt"/>
          <a:ea typeface="+mn-ea"/>
          <a:cs typeface="+mn-cs"/>
        </a:defRPr>
      </a:lvl2pPr>
      <a:lvl3pPr marL="914282" algn="l" defTabSz="457140" rtl="0" eaLnBrk="1" latinLnBrk="0" hangingPunct="1">
        <a:defRPr sz="1801" kern="1200">
          <a:solidFill>
            <a:schemeClr val="tx1"/>
          </a:solidFill>
          <a:latin typeface="+mn-lt"/>
          <a:ea typeface="+mn-ea"/>
          <a:cs typeface="+mn-cs"/>
        </a:defRPr>
      </a:lvl3pPr>
      <a:lvl4pPr marL="1371423" algn="l" defTabSz="457140" rtl="0" eaLnBrk="1" latinLnBrk="0" hangingPunct="1">
        <a:defRPr sz="1801" kern="1200">
          <a:solidFill>
            <a:schemeClr val="tx1"/>
          </a:solidFill>
          <a:latin typeface="+mn-lt"/>
          <a:ea typeface="+mn-ea"/>
          <a:cs typeface="+mn-cs"/>
        </a:defRPr>
      </a:lvl4pPr>
      <a:lvl5pPr marL="1828565" algn="l" defTabSz="457140" rtl="0" eaLnBrk="1" latinLnBrk="0" hangingPunct="1">
        <a:defRPr sz="1801" kern="1200">
          <a:solidFill>
            <a:schemeClr val="tx1"/>
          </a:solidFill>
          <a:latin typeface="+mn-lt"/>
          <a:ea typeface="+mn-ea"/>
          <a:cs typeface="+mn-cs"/>
        </a:defRPr>
      </a:lvl5pPr>
      <a:lvl6pPr marL="2285705" algn="l" defTabSz="457140" rtl="0" eaLnBrk="1" latinLnBrk="0" hangingPunct="1">
        <a:defRPr sz="1801" kern="1200">
          <a:solidFill>
            <a:schemeClr val="tx1"/>
          </a:solidFill>
          <a:latin typeface="+mn-lt"/>
          <a:ea typeface="+mn-ea"/>
          <a:cs typeface="+mn-cs"/>
        </a:defRPr>
      </a:lvl6pPr>
      <a:lvl7pPr marL="2742847" algn="l" defTabSz="457140" rtl="0" eaLnBrk="1" latinLnBrk="0" hangingPunct="1">
        <a:defRPr sz="1801" kern="1200">
          <a:solidFill>
            <a:schemeClr val="tx1"/>
          </a:solidFill>
          <a:latin typeface="+mn-lt"/>
          <a:ea typeface="+mn-ea"/>
          <a:cs typeface="+mn-cs"/>
        </a:defRPr>
      </a:lvl7pPr>
      <a:lvl8pPr marL="3199987" algn="l" defTabSz="457140" rtl="0" eaLnBrk="1" latinLnBrk="0" hangingPunct="1">
        <a:defRPr sz="1801" kern="1200">
          <a:solidFill>
            <a:schemeClr val="tx1"/>
          </a:solidFill>
          <a:latin typeface="+mn-lt"/>
          <a:ea typeface="+mn-ea"/>
          <a:cs typeface="+mn-cs"/>
        </a:defRPr>
      </a:lvl8pPr>
      <a:lvl9pPr marL="3657127" algn="l" defTabSz="457140" rtl="0" eaLnBrk="1" latinLnBrk="0" hangingPunct="1">
        <a:defRPr sz="180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913" userDrawn="1">
          <p15:clr>
            <a:srgbClr val="F26B43"/>
          </p15:clr>
        </p15:guide>
        <p15:guide id="4" orient="horz" pos="3589" userDrawn="1">
          <p15:clr>
            <a:srgbClr val="F26B43"/>
          </p15:clr>
        </p15:guide>
        <p15:guide id="5" pos="7166" userDrawn="1">
          <p15:clr>
            <a:srgbClr val="F26B43"/>
          </p15:clr>
        </p15:guide>
        <p15:guide id="6" pos="1250" userDrawn="1">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extplatzhalter 35"/>
          <p:cNvSpPr txBox="1">
            <a:spLocks/>
          </p:cNvSpPr>
          <p:nvPr userDrawn="1"/>
        </p:nvSpPr>
        <p:spPr>
          <a:xfrm>
            <a:off x="817057" y="6491304"/>
            <a:ext cx="10562167" cy="224771"/>
          </a:xfrm>
          <a:prstGeom prst="rect">
            <a:avLst/>
          </a:prstGeom>
        </p:spPr>
        <p:txBody>
          <a:bodyPr vert="horz" lIns="0" tIns="0" rIns="0" bIns="0" anchor="t" anchorCtr="0"/>
          <a:lstStyle>
            <a:lvl1pPr marL="0" indent="0" algn="r" defTabSz="457200" rtl="0" eaLnBrk="1" latinLnBrk="0" hangingPunct="1">
              <a:spcBef>
                <a:spcPct val="20000"/>
              </a:spcBef>
              <a:buFont typeface="Arial"/>
              <a:buNone/>
              <a:defRPr sz="1000" kern="1200" baseline="0">
                <a:solidFill>
                  <a:srgbClr val="04174C"/>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indent="0" algn="l" defTabSz="457140" rtl="0" eaLnBrk="1" fontAlgn="auto" latinLnBrk="0" hangingPunct="1">
              <a:lnSpc>
                <a:spcPct val="100000"/>
              </a:lnSpc>
              <a:spcBef>
                <a:spcPct val="20000"/>
              </a:spcBef>
              <a:spcAft>
                <a:spcPts val="0"/>
              </a:spcAft>
              <a:buClrTx/>
              <a:buSzTx/>
              <a:buFont typeface="Arial"/>
              <a:buNone/>
              <a:tabLst/>
              <a:defRPr/>
            </a:pPr>
            <a:r>
              <a:rPr lang="de-AT" sz="900" dirty="0">
                <a:solidFill>
                  <a:srgbClr val="00377A"/>
                </a:solidFill>
              </a:rPr>
              <a:t>Titel des Vortrags | Name des Vortragenden</a:t>
            </a:r>
            <a:r>
              <a:rPr lang="de-AT" sz="900" baseline="0" dirty="0">
                <a:solidFill>
                  <a:srgbClr val="00377A"/>
                </a:solidFill>
              </a:rPr>
              <a:t> </a:t>
            </a:r>
            <a:r>
              <a:rPr lang="de-AT" sz="900" dirty="0">
                <a:solidFill>
                  <a:srgbClr val="00377A"/>
                </a:solidFill>
              </a:rPr>
              <a:t>| Seite </a:t>
            </a:r>
            <a:fld id="{58321080-53F8-5341-9F63-369F9D6D606E}" type="slidenum">
              <a:rPr lang="de-DE" sz="900" smtClean="0">
                <a:solidFill>
                  <a:srgbClr val="00377A"/>
                </a:solidFill>
              </a:rPr>
              <a:pPr marL="0" marR="0" indent="0" algn="l" defTabSz="457140" rtl="0" eaLnBrk="1" fontAlgn="auto" latinLnBrk="0" hangingPunct="1">
                <a:lnSpc>
                  <a:spcPct val="100000"/>
                </a:lnSpc>
                <a:spcBef>
                  <a:spcPct val="20000"/>
                </a:spcBef>
                <a:spcAft>
                  <a:spcPts val="0"/>
                </a:spcAft>
                <a:buClrTx/>
                <a:buSzTx/>
                <a:buFont typeface="Arial"/>
                <a:buNone/>
                <a:tabLst/>
                <a:defRPr/>
              </a:pPr>
              <a:t>‹Nr.›</a:t>
            </a:fld>
            <a:endParaRPr lang="de-DE" sz="900" dirty="0">
              <a:solidFill>
                <a:srgbClr val="00377A"/>
              </a:solidFill>
            </a:endParaRPr>
          </a:p>
        </p:txBody>
      </p:sp>
      <p:pic>
        <p:nvPicPr>
          <p:cNvPr id="4" name="Bild 3" descr="Logo_blau.png"/>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9024362" y="368300"/>
            <a:ext cx="2344880" cy="539496"/>
          </a:xfrm>
          <a:prstGeom prst="rect">
            <a:avLst/>
          </a:prstGeom>
        </p:spPr>
      </p:pic>
    </p:spTree>
    <p:extLst>
      <p:ext uri="{BB962C8B-B14F-4D97-AF65-F5344CB8AC3E}">
        <p14:creationId xmlns:p14="http://schemas.microsoft.com/office/powerpoint/2010/main" val="277705336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Lst>
  <p:hf hdr="0" ftr="0" dt="0"/>
  <p:txStyles>
    <p:titleStyle>
      <a:lvl1pPr algn="ctr" defTabSz="457140" rtl="0" eaLnBrk="1" latinLnBrk="0" hangingPunct="1">
        <a:spcBef>
          <a:spcPct val="0"/>
        </a:spcBef>
        <a:buNone/>
        <a:defRPr sz="4400" kern="1200">
          <a:solidFill>
            <a:schemeClr val="tx1"/>
          </a:solidFill>
          <a:latin typeface="+mj-lt"/>
          <a:ea typeface="+mj-ea"/>
          <a:cs typeface="+mj-cs"/>
        </a:defRPr>
      </a:lvl1pPr>
    </p:titleStyle>
    <p:bodyStyle>
      <a:lvl1pPr marL="342856" indent="-342856" algn="l" defTabSz="457140" rtl="0" eaLnBrk="1" latinLnBrk="0" hangingPunct="1">
        <a:spcBef>
          <a:spcPct val="20000"/>
        </a:spcBef>
        <a:buFont typeface="Arial"/>
        <a:buChar char="•"/>
        <a:defRPr sz="3200" kern="1200">
          <a:solidFill>
            <a:schemeClr val="tx1"/>
          </a:solidFill>
          <a:latin typeface="+mn-lt"/>
          <a:ea typeface="+mn-ea"/>
          <a:cs typeface="+mn-cs"/>
        </a:defRPr>
      </a:lvl1pPr>
      <a:lvl2pPr marL="742854" indent="-285714" algn="l" defTabSz="457140" rtl="0" eaLnBrk="1" latinLnBrk="0" hangingPunct="1">
        <a:spcBef>
          <a:spcPct val="20000"/>
        </a:spcBef>
        <a:buFont typeface="Arial"/>
        <a:buChar char="–"/>
        <a:defRPr sz="2800" kern="1200">
          <a:solidFill>
            <a:schemeClr val="tx1"/>
          </a:solidFill>
          <a:latin typeface="+mn-lt"/>
          <a:ea typeface="+mn-ea"/>
          <a:cs typeface="+mn-cs"/>
        </a:defRPr>
      </a:lvl2pPr>
      <a:lvl3pPr marL="1142853" indent="-228572" algn="l" defTabSz="457140" rtl="0" eaLnBrk="1" latinLnBrk="0" hangingPunct="1">
        <a:spcBef>
          <a:spcPct val="20000"/>
        </a:spcBef>
        <a:buFont typeface="Arial"/>
        <a:buChar char="•"/>
        <a:defRPr sz="2400" kern="1200">
          <a:solidFill>
            <a:schemeClr val="tx1"/>
          </a:solidFill>
          <a:latin typeface="+mn-lt"/>
          <a:ea typeface="+mn-ea"/>
          <a:cs typeface="+mn-cs"/>
        </a:defRPr>
      </a:lvl3pPr>
      <a:lvl4pPr marL="1599993" indent="-228572" algn="l" defTabSz="457140" rtl="0" eaLnBrk="1" latinLnBrk="0" hangingPunct="1">
        <a:spcBef>
          <a:spcPct val="20000"/>
        </a:spcBef>
        <a:buFont typeface="Arial"/>
        <a:buChar char="–"/>
        <a:defRPr sz="2000" kern="1200">
          <a:solidFill>
            <a:schemeClr val="tx1"/>
          </a:solidFill>
          <a:latin typeface="+mn-lt"/>
          <a:ea typeface="+mn-ea"/>
          <a:cs typeface="+mn-cs"/>
        </a:defRPr>
      </a:lvl4pPr>
      <a:lvl5pPr marL="2057135" indent="-228572" algn="l" defTabSz="457140" rtl="0" eaLnBrk="1" latinLnBrk="0" hangingPunct="1">
        <a:spcBef>
          <a:spcPct val="20000"/>
        </a:spcBef>
        <a:buFont typeface="Arial"/>
        <a:buChar char="»"/>
        <a:defRPr sz="2000" kern="1200">
          <a:solidFill>
            <a:schemeClr val="tx1"/>
          </a:solidFill>
          <a:latin typeface="+mn-lt"/>
          <a:ea typeface="+mn-ea"/>
          <a:cs typeface="+mn-cs"/>
        </a:defRPr>
      </a:lvl5pPr>
      <a:lvl6pPr marL="2514277" indent="-228572" algn="l" defTabSz="457140" rtl="0" eaLnBrk="1" latinLnBrk="0" hangingPunct="1">
        <a:spcBef>
          <a:spcPct val="20000"/>
        </a:spcBef>
        <a:buFont typeface="Arial"/>
        <a:buChar char="•"/>
        <a:defRPr sz="2000" kern="1200">
          <a:solidFill>
            <a:schemeClr val="tx1"/>
          </a:solidFill>
          <a:latin typeface="+mn-lt"/>
          <a:ea typeface="+mn-ea"/>
          <a:cs typeface="+mn-cs"/>
        </a:defRPr>
      </a:lvl6pPr>
      <a:lvl7pPr marL="2971417" indent="-228572" algn="l" defTabSz="457140" rtl="0" eaLnBrk="1" latinLnBrk="0" hangingPunct="1">
        <a:spcBef>
          <a:spcPct val="20000"/>
        </a:spcBef>
        <a:buFont typeface="Arial"/>
        <a:buChar char="•"/>
        <a:defRPr sz="2000" kern="1200">
          <a:solidFill>
            <a:schemeClr val="tx1"/>
          </a:solidFill>
          <a:latin typeface="+mn-lt"/>
          <a:ea typeface="+mn-ea"/>
          <a:cs typeface="+mn-cs"/>
        </a:defRPr>
      </a:lvl7pPr>
      <a:lvl8pPr marL="3428558" indent="-228572" algn="l" defTabSz="457140" rtl="0" eaLnBrk="1" latinLnBrk="0" hangingPunct="1">
        <a:spcBef>
          <a:spcPct val="20000"/>
        </a:spcBef>
        <a:buFont typeface="Arial"/>
        <a:buChar char="•"/>
        <a:defRPr sz="2000" kern="1200">
          <a:solidFill>
            <a:schemeClr val="tx1"/>
          </a:solidFill>
          <a:latin typeface="+mn-lt"/>
          <a:ea typeface="+mn-ea"/>
          <a:cs typeface="+mn-cs"/>
        </a:defRPr>
      </a:lvl8pPr>
      <a:lvl9pPr marL="3885700" indent="-228572" algn="l" defTabSz="45714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140" rtl="0" eaLnBrk="1" latinLnBrk="0" hangingPunct="1">
        <a:defRPr sz="1801" kern="1200">
          <a:solidFill>
            <a:schemeClr val="tx1"/>
          </a:solidFill>
          <a:latin typeface="+mn-lt"/>
          <a:ea typeface="+mn-ea"/>
          <a:cs typeface="+mn-cs"/>
        </a:defRPr>
      </a:lvl1pPr>
      <a:lvl2pPr marL="457140" algn="l" defTabSz="457140" rtl="0" eaLnBrk="1" latinLnBrk="0" hangingPunct="1">
        <a:defRPr sz="1801" kern="1200">
          <a:solidFill>
            <a:schemeClr val="tx1"/>
          </a:solidFill>
          <a:latin typeface="+mn-lt"/>
          <a:ea typeface="+mn-ea"/>
          <a:cs typeface="+mn-cs"/>
        </a:defRPr>
      </a:lvl2pPr>
      <a:lvl3pPr marL="914282" algn="l" defTabSz="457140" rtl="0" eaLnBrk="1" latinLnBrk="0" hangingPunct="1">
        <a:defRPr sz="1801" kern="1200">
          <a:solidFill>
            <a:schemeClr val="tx1"/>
          </a:solidFill>
          <a:latin typeface="+mn-lt"/>
          <a:ea typeface="+mn-ea"/>
          <a:cs typeface="+mn-cs"/>
        </a:defRPr>
      </a:lvl3pPr>
      <a:lvl4pPr marL="1371423" algn="l" defTabSz="457140" rtl="0" eaLnBrk="1" latinLnBrk="0" hangingPunct="1">
        <a:defRPr sz="1801" kern="1200">
          <a:solidFill>
            <a:schemeClr val="tx1"/>
          </a:solidFill>
          <a:latin typeface="+mn-lt"/>
          <a:ea typeface="+mn-ea"/>
          <a:cs typeface="+mn-cs"/>
        </a:defRPr>
      </a:lvl4pPr>
      <a:lvl5pPr marL="1828565" algn="l" defTabSz="457140" rtl="0" eaLnBrk="1" latinLnBrk="0" hangingPunct="1">
        <a:defRPr sz="1801" kern="1200">
          <a:solidFill>
            <a:schemeClr val="tx1"/>
          </a:solidFill>
          <a:latin typeface="+mn-lt"/>
          <a:ea typeface="+mn-ea"/>
          <a:cs typeface="+mn-cs"/>
        </a:defRPr>
      </a:lvl5pPr>
      <a:lvl6pPr marL="2285705" algn="l" defTabSz="457140" rtl="0" eaLnBrk="1" latinLnBrk="0" hangingPunct="1">
        <a:defRPr sz="1801" kern="1200">
          <a:solidFill>
            <a:schemeClr val="tx1"/>
          </a:solidFill>
          <a:latin typeface="+mn-lt"/>
          <a:ea typeface="+mn-ea"/>
          <a:cs typeface="+mn-cs"/>
        </a:defRPr>
      </a:lvl6pPr>
      <a:lvl7pPr marL="2742847" algn="l" defTabSz="457140" rtl="0" eaLnBrk="1" latinLnBrk="0" hangingPunct="1">
        <a:defRPr sz="1801" kern="1200">
          <a:solidFill>
            <a:schemeClr val="tx1"/>
          </a:solidFill>
          <a:latin typeface="+mn-lt"/>
          <a:ea typeface="+mn-ea"/>
          <a:cs typeface="+mn-cs"/>
        </a:defRPr>
      </a:lvl7pPr>
      <a:lvl8pPr marL="3199987" algn="l" defTabSz="457140" rtl="0" eaLnBrk="1" latinLnBrk="0" hangingPunct="1">
        <a:defRPr sz="1801" kern="1200">
          <a:solidFill>
            <a:schemeClr val="tx1"/>
          </a:solidFill>
          <a:latin typeface="+mn-lt"/>
          <a:ea typeface="+mn-ea"/>
          <a:cs typeface="+mn-cs"/>
        </a:defRPr>
      </a:lvl8pPr>
      <a:lvl9pPr marL="3657127" algn="l" defTabSz="457140" rtl="0" eaLnBrk="1" latinLnBrk="0" hangingPunct="1">
        <a:defRPr sz="180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913" userDrawn="1">
          <p15:clr>
            <a:srgbClr val="F26B43"/>
          </p15:clr>
        </p15:guide>
        <p15:guide id="4" orient="horz" pos="3589" userDrawn="1">
          <p15:clr>
            <a:srgbClr val="F26B43"/>
          </p15:clr>
        </p15:guide>
        <p15:guide id="5" pos="7166" userDrawn="1">
          <p15:clr>
            <a:srgbClr val="F26B43"/>
          </p15:clr>
        </p15:guide>
        <p15:guide id="6" pos="514" userDrawn="1">
          <p15:clr>
            <a:srgbClr val="F26B43"/>
          </p15:clr>
        </p15:guide>
        <p15:guide id="7" pos="1262" userDrawn="1">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extplatzhalter 35"/>
          <p:cNvSpPr txBox="1">
            <a:spLocks/>
          </p:cNvSpPr>
          <p:nvPr userDrawn="1"/>
        </p:nvSpPr>
        <p:spPr>
          <a:xfrm>
            <a:off x="817057" y="6491304"/>
            <a:ext cx="10562167" cy="224771"/>
          </a:xfrm>
          <a:prstGeom prst="rect">
            <a:avLst/>
          </a:prstGeom>
        </p:spPr>
        <p:txBody>
          <a:bodyPr vert="horz" lIns="0" tIns="0" rIns="0" bIns="0" anchor="t" anchorCtr="0"/>
          <a:lstStyle>
            <a:lvl1pPr marL="0" indent="0" algn="r" defTabSz="457200" rtl="0" eaLnBrk="1" latinLnBrk="0" hangingPunct="1">
              <a:spcBef>
                <a:spcPct val="20000"/>
              </a:spcBef>
              <a:buFont typeface="Arial"/>
              <a:buNone/>
              <a:defRPr sz="1000" kern="1200" baseline="0">
                <a:solidFill>
                  <a:srgbClr val="04174C"/>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indent="0" algn="l" defTabSz="457140" rtl="0" eaLnBrk="1" fontAlgn="auto" latinLnBrk="0" hangingPunct="1">
              <a:lnSpc>
                <a:spcPct val="100000"/>
              </a:lnSpc>
              <a:spcBef>
                <a:spcPct val="20000"/>
              </a:spcBef>
              <a:spcAft>
                <a:spcPts val="0"/>
              </a:spcAft>
              <a:buClrTx/>
              <a:buSzTx/>
              <a:buFont typeface="Arial"/>
              <a:buNone/>
              <a:tabLst/>
              <a:defRPr/>
            </a:pPr>
            <a:r>
              <a:rPr lang="de-AT" sz="900" dirty="0">
                <a:solidFill>
                  <a:srgbClr val="00377A"/>
                </a:solidFill>
              </a:rPr>
              <a:t>Titel des Vortrags | Name des Vortragenden</a:t>
            </a:r>
            <a:r>
              <a:rPr lang="de-AT" sz="900" baseline="0" dirty="0">
                <a:solidFill>
                  <a:srgbClr val="00377A"/>
                </a:solidFill>
              </a:rPr>
              <a:t> </a:t>
            </a:r>
            <a:r>
              <a:rPr lang="de-AT" sz="900" dirty="0">
                <a:solidFill>
                  <a:srgbClr val="00377A"/>
                </a:solidFill>
              </a:rPr>
              <a:t>| Seite </a:t>
            </a:r>
            <a:fld id="{58321080-53F8-5341-9F63-369F9D6D606E}" type="slidenum">
              <a:rPr lang="de-DE" sz="900" smtClean="0">
                <a:solidFill>
                  <a:srgbClr val="00377A"/>
                </a:solidFill>
              </a:rPr>
              <a:pPr marL="0" marR="0" indent="0" algn="l" defTabSz="457140" rtl="0" eaLnBrk="1" fontAlgn="auto" latinLnBrk="0" hangingPunct="1">
                <a:lnSpc>
                  <a:spcPct val="100000"/>
                </a:lnSpc>
                <a:spcBef>
                  <a:spcPct val="20000"/>
                </a:spcBef>
                <a:spcAft>
                  <a:spcPts val="0"/>
                </a:spcAft>
                <a:buClrTx/>
                <a:buSzTx/>
                <a:buFont typeface="Arial"/>
                <a:buNone/>
                <a:tabLst/>
                <a:defRPr/>
              </a:pPr>
              <a:t>‹Nr.›</a:t>
            </a:fld>
            <a:endParaRPr lang="de-DE" sz="900" dirty="0">
              <a:solidFill>
                <a:srgbClr val="00377A"/>
              </a:solidFill>
            </a:endParaRPr>
          </a:p>
        </p:txBody>
      </p:sp>
      <p:pic>
        <p:nvPicPr>
          <p:cNvPr id="4" name="Bild 3" descr="Logo_blau.png"/>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9024362" y="368300"/>
            <a:ext cx="2344880" cy="539496"/>
          </a:xfrm>
          <a:prstGeom prst="rect">
            <a:avLst/>
          </a:prstGeom>
        </p:spPr>
      </p:pic>
    </p:spTree>
    <p:extLst>
      <p:ext uri="{BB962C8B-B14F-4D97-AF65-F5344CB8AC3E}">
        <p14:creationId xmlns:p14="http://schemas.microsoft.com/office/powerpoint/2010/main" val="1616586965"/>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Lst>
  <p:hf hdr="0" ftr="0" dt="0"/>
  <p:txStyles>
    <p:titleStyle>
      <a:lvl1pPr algn="ctr" defTabSz="457140" rtl="0" eaLnBrk="1" latinLnBrk="0" hangingPunct="1">
        <a:spcBef>
          <a:spcPct val="0"/>
        </a:spcBef>
        <a:buNone/>
        <a:defRPr sz="4400" kern="1200">
          <a:solidFill>
            <a:schemeClr val="tx1"/>
          </a:solidFill>
          <a:latin typeface="+mj-lt"/>
          <a:ea typeface="+mj-ea"/>
          <a:cs typeface="+mj-cs"/>
        </a:defRPr>
      </a:lvl1pPr>
    </p:titleStyle>
    <p:bodyStyle>
      <a:lvl1pPr marL="342856" indent="-342856" algn="l" defTabSz="457140" rtl="0" eaLnBrk="1" latinLnBrk="0" hangingPunct="1">
        <a:spcBef>
          <a:spcPct val="20000"/>
        </a:spcBef>
        <a:buFont typeface="Arial"/>
        <a:buChar char="•"/>
        <a:defRPr sz="3200" kern="1200">
          <a:solidFill>
            <a:schemeClr val="tx1"/>
          </a:solidFill>
          <a:latin typeface="+mn-lt"/>
          <a:ea typeface="+mn-ea"/>
          <a:cs typeface="+mn-cs"/>
        </a:defRPr>
      </a:lvl1pPr>
      <a:lvl2pPr marL="742854" indent="-285714" algn="l" defTabSz="457140" rtl="0" eaLnBrk="1" latinLnBrk="0" hangingPunct="1">
        <a:spcBef>
          <a:spcPct val="20000"/>
        </a:spcBef>
        <a:buFont typeface="Arial"/>
        <a:buChar char="–"/>
        <a:defRPr sz="2800" kern="1200">
          <a:solidFill>
            <a:schemeClr val="tx1"/>
          </a:solidFill>
          <a:latin typeface="+mn-lt"/>
          <a:ea typeface="+mn-ea"/>
          <a:cs typeface="+mn-cs"/>
        </a:defRPr>
      </a:lvl2pPr>
      <a:lvl3pPr marL="1142853" indent="-228572" algn="l" defTabSz="457140" rtl="0" eaLnBrk="1" latinLnBrk="0" hangingPunct="1">
        <a:spcBef>
          <a:spcPct val="20000"/>
        </a:spcBef>
        <a:buFont typeface="Arial"/>
        <a:buChar char="•"/>
        <a:defRPr sz="2400" kern="1200">
          <a:solidFill>
            <a:schemeClr val="tx1"/>
          </a:solidFill>
          <a:latin typeface="+mn-lt"/>
          <a:ea typeface="+mn-ea"/>
          <a:cs typeface="+mn-cs"/>
        </a:defRPr>
      </a:lvl3pPr>
      <a:lvl4pPr marL="1599993" indent="-228572" algn="l" defTabSz="457140" rtl="0" eaLnBrk="1" latinLnBrk="0" hangingPunct="1">
        <a:spcBef>
          <a:spcPct val="20000"/>
        </a:spcBef>
        <a:buFont typeface="Arial"/>
        <a:buChar char="–"/>
        <a:defRPr sz="2000" kern="1200">
          <a:solidFill>
            <a:schemeClr val="tx1"/>
          </a:solidFill>
          <a:latin typeface="+mn-lt"/>
          <a:ea typeface="+mn-ea"/>
          <a:cs typeface="+mn-cs"/>
        </a:defRPr>
      </a:lvl4pPr>
      <a:lvl5pPr marL="2057135" indent="-228572" algn="l" defTabSz="457140" rtl="0" eaLnBrk="1" latinLnBrk="0" hangingPunct="1">
        <a:spcBef>
          <a:spcPct val="20000"/>
        </a:spcBef>
        <a:buFont typeface="Arial"/>
        <a:buChar char="»"/>
        <a:defRPr sz="2000" kern="1200">
          <a:solidFill>
            <a:schemeClr val="tx1"/>
          </a:solidFill>
          <a:latin typeface="+mn-lt"/>
          <a:ea typeface="+mn-ea"/>
          <a:cs typeface="+mn-cs"/>
        </a:defRPr>
      </a:lvl5pPr>
      <a:lvl6pPr marL="2514277" indent="-228572" algn="l" defTabSz="457140" rtl="0" eaLnBrk="1" latinLnBrk="0" hangingPunct="1">
        <a:spcBef>
          <a:spcPct val="20000"/>
        </a:spcBef>
        <a:buFont typeface="Arial"/>
        <a:buChar char="•"/>
        <a:defRPr sz="2000" kern="1200">
          <a:solidFill>
            <a:schemeClr val="tx1"/>
          </a:solidFill>
          <a:latin typeface="+mn-lt"/>
          <a:ea typeface="+mn-ea"/>
          <a:cs typeface="+mn-cs"/>
        </a:defRPr>
      </a:lvl6pPr>
      <a:lvl7pPr marL="2971417" indent="-228572" algn="l" defTabSz="457140" rtl="0" eaLnBrk="1" latinLnBrk="0" hangingPunct="1">
        <a:spcBef>
          <a:spcPct val="20000"/>
        </a:spcBef>
        <a:buFont typeface="Arial"/>
        <a:buChar char="•"/>
        <a:defRPr sz="2000" kern="1200">
          <a:solidFill>
            <a:schemeClr val="tx1"/>
          </a:solidFill>
          <a:latin typeface="+mn-lt"/>
          <a:ea typeface="+mn-ea"/>
          <a:cs typeface="+mn-cs"/>
        </a:defRPr>
      </a:lvl7pPr>
      <a:lvl8pPr marL="3428558" indent="-228572" algn="l" defTabSz="457140" rtl="0" eaLnBrk="1" latinLnBrk="0" hangingPunct="1">
        <a:spcBef>
          <a:spcPct val="20000"/>
        </a:spcBef>
        <a:buFont typeface="Arial"/>
        <a:buChar char="•"/>
        <a:defRPr sz="2000" kern="1200">
          <a:solidFill>
            <a:schemeClr val="tx1"/>
          </a:solidFill>
          <a:latin typeface="+mn-lt"/>
          <a:ea typeface="+mn-ea"/>
          <a:cs typeface="+mn-cs"/>
        </a:defRPr>
      </a:lvl8pPr>
      <a:lvl9pPr marL="3885700" indent="-228572" algn="l" defTabSz="45714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140" rtl="0" eaLnBrk="1" latinLnBrk="0" hangingPunct="1">
        <a:defRPr sz="1801" kern="1200">
          <a:solidFill>
            <a:schemeClr val="tx1"/>
          </a:solidFill>
          <a:latin typeface="+mn-lt"/>
          <a:ea typeface="+mn-ea"/>
          <a:cs typeface="+mn-cs"/>
        </a:defRPr>
      </a:lvl1pPr>
      <a:lvl2pPr marL="457140" algn="l" defTabSz="457140" rtl="0" eaLnBrk="1" latinLnBrk="0" hangingPunct="1">
        <a:defRPr sz="1801" kern="1200">
          <a:solidFill>
            <a:schemeClr val="tx1"/>
          </a:solidFill>
          <a:latin typeface="+mn-lt"/>
          <a:ea typeface="+mn-ea"/>
          <a:cs typeface="+mn-cs"/>
        </a:defRPr>
      </a:lvl2pPr>
      <a:lvl3pPr marL="914282" algn="l" defTabSz="457140" rtl="0" eaLnBrk="1" latinLnBrk="0" hangingPunct="1">
        <a:defRPr sz="1801" kern="1200">
          <a:solidFill>
            <a:schemeClr val="tx1"/>
          </a:solidFill>
          <a:latin typeface="+mn-lt"/>
          <a:ea typeface="+mn-ea"/>
          <a:cs typeface="+mn-cs"/>
        </a:defRPr>
      </a:lvl3pPr>
      <a:lvl4pPr marL="1371423" algn="l" defTabSz="457140" rtl="0" eaLnBrk="1" latinLnBrk="0" hangingPunct="1">
        <a:defRPr sz="1801" kern="1200">
          <a:solidFill>
            <a:schemeClr val="tx1"/>
          </a:solidFill>
          <a:latin typeface="+mn-lt"/>
          <a:ea typeface="+mn-ea"/>
          <a:cs typeface="+mn-cs"/>
        </a:defRPr>
      </a:lvl4pPr>
      <a:lvl5pPr marL="1828565" algn="l" defTabSz="457140" rtl="0" eaLnBrk="1" latinLnBrk="0" hangingPunct="1">
        <a:defRPr sz="1801" kern="1200">
          <a:solidFill>
            <a:schemeClr val="tx1"/>
          </a:solidFill>
          <a:latin typeface="+mn-lt"/>
          <a:ea typeface="+mn-ea"/>
          <a:cs typeface="+mn-cs"/>
        </a:defRPr>
      </a:lvl5pPr>
      <a:lvl6pPr marL="2285705" algn="l" defTabSz="457140" rtl="0" eaLnBrk="1" latinLnBrk="0" hangingPunct="1">
        <a:defRPr sz="1801" kern="1200">
          <a:solidFill>
            <a:schemeClr val="tx1"/>
          </a:solidFill>
          <a:latin typeface="+mn-lt"/>
          <a:ea typeface="+mn-ea"/>
          <a:cs typeface="+mn-cs"/>
        </a:defRPr>
      </a:lvl6pPr>
      <a:lvl7pPr marL="2742847" algn="l" defTabSz="457140" rtl="0" eaLnBrk="1" latinLnBrk="0" hangingPunct="1">
        <a:defRPr sz="1801" kern="1200">
          <a:solidFill>
            <a:schemeClr val="tx1"/>
          </a:solidFill>
          <a:latin typeface="+mn-lt"/>
          <a:ea typeface="+mn-ea"/>
          <a:cs typeface="+mn-cs"/>
        </a:defRPr>
      </a:lvl7pPr>
      <a:lvl8pPr marL="3199987" algn="l" defTabSz="457140" rtl="0" eaLnBrk="1" latinLnBrk="0" hangingPunct="1">
        <a:defRPr sz="1801" kern="1200">
          <a:solidFill>
            <a:schemeClr val="tx1"/>
          </a:solidFill>
          <a:latin typeface="+mn-lt"/>
          <a:ea typeface="+mn-ea"/>
          <a:cs typeface="+mn-cs"/>
        </a:defRPr>
      </a:lvl8pPr>
      <a:lvl9pPr marL="3657127" algn="l" defTabSz="457140" rtl="0" eaLnBrk="1" latinLnBrk="0" hangingPunct="1">
        <a:defRPr sz="180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913" userDrawn="1">
          <p15:clr>
            <a:srgbClr val="F26B43"/>
          </p15:clr>
        </p15:guide>
        <p15:guide id="4" orient="horz" pos="3589" userDrawn="1">
          <p15:clr>
            <a:srgbClr val="F26B43"/>
          </p15:clr>
        </p15:guide>
        <p15:guide id="5" pos="7166" userDrawn="1">
          <p15:clr>
            <a:srgbClr val="F26B43"/>
          </p15:clr>
        </p15:guide>
        <p15:guide id="6" pos="514" userDrawn="1">
          <p15:clr>
            <a:srgbClr val="F26B43"/>
          </p15:clr>
        </p15:guide>
        <p15:guide id="7" pos="1262" userDrawn="1">
          <p15:clr>
            <a:srgbClr val="F26B43"/>
          </p15:clr>
        </p15:guide>
      </p15:sldGuideLst>
    </p:ext>
  </p:extLst>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extplatzhalter 35"/>
          <p:cNvSpPr txBox="1">
            <a:spLocks/>
          </p:cNvSpPr>
          <p:nvPr userDrawn="1"/>
        </p:nvSpPr>
        <p:spPr>
          <a:xfrm>
            <a:off x="817057" y="6491304"/>
            <a:ext cx="10562167" cy="224771"/>
          </a:xfrm>
          <a:prstGeom prst="rect">
            <a:avLst/>
          </a:prstGeom>
        </p:spPr>
        <p:txBody>
          <a:bodyPr vert="horz" lIns="0" tIns="0" rIns="0" bIns="0" anchor="t" anchorCtr="0"/>
          <a:lstStyle>
            <a:lvl1pPr marL="0" indent="0" algn="r" defTabSz="457200" rtl="0" eaLnBrk="1" latinLnBrk="0" hangingPunct="1">
              <a:spcBef>
                <a:spcPct val="20000"/>
              </a:spcBef>
              <a:buFont typeface="Arial"/>
              <a:buNone/>
              <a:defRPr sz="1000" kern="1200" baseline="0">
                <a:solidFill>
                  <a:srgbClr val="04174C"/>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indent="0" algn="l" defTabSz="457140" rtl="0" eaLnBrk="1" fontAlgn="auto" latinLnBrk="0" hangingPunct="1">
              <a:lnSpc>
                <a:spcPct val="100000"/>
              </a:lnSpc>
              <a:spcBef>
                <a:spcPct val="20000"/>
              </a:spcBef>
              <a:spcAft>
                <a:spcPts val="0"/>
              </a:spcAft>
              <a:buClrTx/>
              <a:buSzTx/>
              <a:buFont typeface="Arial"/>
              <a:buNone/>
              <a:tabLst/>
              <a:defRPr/>
            </a:pPr>
            <a:r>
              <a:rPr lang="de-AT" sz="900" dirty="0">
                <a:solidFill>
                  <a:srgbClr val="00377A"/>
                </a:solidFill>
              </a:rPr>
              <a:t>Titel des Vortrags | Name des Vortragenden</a:t>
            </a:r>
            <a:r>
              <a:rPr lang="de-AT" sz="900" baseline="0" dirty="0">
                <a:solidFill>
                  <a:srgbClr val="00377A"/>
                </a:solidFill>
              </a:rPr>
              <a:t> </a:t>
            </a:r>
            <a:r>
              <a:rPr lang="de-AT" sz="900" dirty="0">
                <a:solidFill>
                  <a:srgbClr val="00377A"/>
                </a:solidFill>
              </a:rPr>
              <a:t>| Seite </a:t>
            </a:r>
            <a:fld id="{58321080-53F8-5341-9F63-369F9D6D606E}" type="slidenum">
              <a:rPr lang="de-DE" sz="900" smtClean="0">
                <a:solidFill>
                  <a:srgbClr val="00377A"/>
                </a:solidFill>
              </a:rPr>
              <a:pPr marL="0" marR="0" indent="0" algn="l" defTabSz="457140" rtl="0" eaLnBrk="1" fontAlgn="auto" latinLnBrk="0" hangingPunct="1">
                <a:lnSpc>
                  <a:spcPct val="100000"/>
                </a:lnSpc>
                <a:spcBef>
                  <a:spcPct val="20000"/>
                </a:spcBef>
                <a:spcAft>
                  <a:spcPts val="0"/>
                </a:spcAft>
                <a:buClrTx/>
                <a:buSzTx/>
                <a:buFont typeface="Arial"/>
                <a:buNone/>
                <a:tabLst/>
                <a:defRPr/>
              </a:pPr>
              <a:t>‹Nr.›</a:t>
            </a:fld>
            <a:endParaRPr lang="de-DE" sz="900" dirty="0">
              <a:solidFill>
                <a:srgbClr val="00377A"/>
              </a:solidFill>
            </a:endParaRPr>
          </a:p>
        </p:txBody>
      </p:sp>
      <p:pic>
        <p:nvPicPr>
          <p:cNvPr id="4" name="Bild 3" descr="Logo_blau.png"/>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9024362" y="368300"/>
            <a:ext cx="2344880" cy="539496"/>
          </a:xfrm>
          <a:prstGeom prst="rect">
            <a:avLst/>
          </a:prstGeom>
        </p:spPr>
      </p:pic>
    </p:spTree>
    <p:extLst>
      <p:ext uri="{BB962C8B-B14F-4D97-AF65-F5344CB8AC3E}">
        <p14:creationId xmlns:p14="http://schemas.microsoft.com/office/powerpoint/2010/main" val="3451623761"/>
      </p:ext>
    </p:extLst>
  </p:cSld>
  <p:clrMap bg1="lt1" tx1="dk1" bg2="lt2" tx2="dk2" accent1="accent1" accent2="accent2" accent3="accent3" accent4="accent4" accent5="accent5" accent6="accent6" hlink="hlink" folHlink="folHlink"/>
  <p:sldLayoutIdLst>
    <p:sldLayoutId id="2147483707" r:id="rId1"/>
  </p:sldLayoutIdLst>
  <p:hf hdr="0" ftr="0" dt="0"/>
  <p:txStyles>
    <p:titleStyle>
      <a:lvl1pPr algn="ctr" defTabSz="457140" rtl="0" eaLnBrk="1" latinLnBrk="0" hangingPunct="1">
        <a:spcBef>
          <a:spcPct val="0"/>
        </a:spcBef>
        <a:buNone/>
        <a:defRPr sz="4400" kern="1200">
          <a:solidFill>
            <a:schemeClr val="tx1"/>
          </a:solidFill>
          <a:latin typeface="+mj-lt"/>
          <a:ea typeface="+mj-ea"/>
          <a:cs typeface="+mj-cs"/>
        </a:defRPr>
      </a:lvl1pPr>
    </p:titleStyle>
    <p:bodyStyle>
      <a:lvl1pPr marL="342856" indent="-342856" algn="l" defTabSz="457140" rtl="0" eaLnBrk="1" latinLnBrk="0" hangingPunct="1">
        <a:spcBef>
          <a:spcPct val="20000"/>
        </a:spcBef>
        <a:buFont typeface="Arial"/>
        <a:buChar char="•"/>
        <a:defRPr sz="3200" kern="1200">
          <a:solidFill>
            <a:schemeClr val="tx1"/>
          </a:solidFill>
          <a:latin typeface="+mn-lt"/>
          <a:ea typeface="+mn-ea"/>
          <a:cs typeface="+mn-cs"/>
        </a:defRPr>
      </a:lvl1pPr>
      <a:lvl2pPr marL="742854" indent="-285714" algn="l" defTabSz="457140" rtl="0" eaLnBrk="1" latinLnBrk="0" hangingPunct="1">
        <a:spcBef>
          <a:spcPct val="20000"/>
        </a:spcBef>
        <a:buFont typeface="Arial"/>
        <a:buChar char="–"/>
        <a:defRPr sz="2800" kern="1200">
          <a:solidFill>
            <a:schemeClr val="tx1"/>
          </a:solidFill>
          <a:latin typeface="+mn-lt"/>
          <a:ea typeface="+mn-ea"/>
          <a:cs typeface="+mn-cs"/>
        </a:defRPr>
      </a:lvl2pPr>
      <a:lvl3pPr marL="1142853" indent="-228572" algn="l" defTabSz="457140" rtl="0" eaLnBrk="1" latinLnBrk="0" hangingPunct="1">
        <a:spcBef>
          <a:spcPct val="20000"/>
        </a:spcBef>
        <a:buFont typeface="Arial"/>
        <a:buChar char="•"/>
        <a:defRPr sz="2400" kern="1200">
          <a:solidFill>
            <a:schemeClr val="tx1"/>
          </a:solidFill>
          <a:latin typeface="+mn-lt"/>
          <a:ea typeface="+mn-ea"/>
          <a:cs typeface="+mn-cs"/>
        </a:defRPr>
      </a:lvl3pPr>
      <a:lvl4pPr marL="1599993" indent="-228572" algn="l" defTabSz="457140" rtl="0" eaLnBrk="1" latinLnBrk="0" hangingPunct="1">
        <a:spcBef>
          <a:spcPct val="20000"/>
        </a:spcBef>
        <a:buFont typeface="Arial"/>
        <a:buChar char="–"/>
        <a:defRPr sz="2000" kern="1200">
          <a:solidFill>
            <a:schemeClr val="tx1"/>
          </a:solidFill>
          <a:latin typeface="+mn-lt"/>
          <a:ea typeface="+mn-ea"/>
          <a:cs typeface="+mn-cs"/>
        </a:defRPr>
      </a:lvl4pPr>
      <a:lvl5pPr marL="2057135" indent="-228572" algn="l" defTabSz="457140" rtl="0" eaLnBrk="1" latinLnBrk="0" hangingPunct="1">
        <a:spcBef>
          <a:spcPct val="20000"/>
        </a:spcBef>
        <a:buFont typeface="Arial"/>
        <a:buChar char="»"/>
        <a:defRPr sz="2000" kern="1200">
          <a:solidFill>
            <a:schemeClr val="tx1"/>
          </a:solidFill>
          <a:latin typeface="+mn-lt"/>
          <a:ea typeface="+mn-ea"/>
          <a:cs typeface="+mn-cs"/>
        </a:defRPr>
      </a:lvl5pPr>
      <a:lvl6pPr marL="2514277" indent="-228572" algn="l" defTabSz="457140" rtl="0" eaLnBrk="1" latinLnBrk="0" hangingPunct="1">
        <a:spcBef>
          <a:spcPct val="20000"/>
        </a:spcBef>
        <a:buFont typeface="Arial"/>
        <a:buChar char="•"/>
        <a:defRPr sz="2000" kern="1200">
          <a:solidFill>
            <a:schemeClr val="tx1"/>
          </a:solidFill>
          <a:latin typeface="+mn-lt"/>
          <a:ea typeface="+mn-ea"/>
          <a:cs typeface="+mn-cs"/>
        </a:defRPr>
      </a:lvl6pPr>
      <a:lvl7pPr marL="2971417" indent="-228572" algn="l" defTabSz="457140" rtl="0" eaLnBrk="1" latinLnBrk="0" hangingPunct="1">
        <a:spcBef>
          <a:spcPct val="20000"/>
        </a:spcBef>
        <a:buFont typeface="Arial"/>
        <a:buChar char="•"/>
        <a:defRPr sz="2000" kern="1200">
          <a:solidFill>
            <a:schemeClr val="tx1"/>
          </a:solidFill>
          <a:latin typeface="+mn-lt"/>
          <a:ea typeface="+mn-ea"/>
          <a:cs typeface="+mn-cs"/>
        </a:defRPr>
      </a:lvl7pPr>
      <a:lvl8pPr marL="3428558" indent="-228572" algn="l" defTabSz="457140" rtl="0" eaLnBrk="1" latinLnBrk="0" hangingPunct="1">
        <a:spcBef>
          <a:spcPct val="20000"/>
        </a:spcBef>
        <a:buFont typeface="Arial"/>
        <a:buChar char="•"/>
        <a:defRPr sz="2000" kern="1200">
          <a:solidFill>
            <a:schemeClr val="tx1"/>
          </a:solidFill>
          <a:latin typeface="+mn-lt"/>
          <a:ea typeface="+mn-ea"/>
          <a:cs typeface="+mn-cs"/>
        </a:defRPr>
      </a:lvl8pPr>
      <a:lvl9pPr marL="3885700" indent="-228572" algn="l" defTabSz="45714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140" rtl="0" eaLnBrk="1" latinLnBrk="0" hangingPunct="1">
        <a:defRPr sz="1801" kern="1200">
          <a:solidFill>
            <a:schemeClr val="tx1"/>
          </a:solidFill>
          <a:latin typeface="+mn-lt"/>
          <a:ea typeface="+mn-ea"/>
          <a:cs typeface="+mn-cs"/>
        </a:defRPr>
      </a:lvl1pPr>
      <a:lvl2pPr marL="457140" algn="l" defTabSz="457140" rtl="0" eaLnBrk="1" latinLnBrk="0" hangingPunct="1">
        <a:defRPr sz="1801" kern="1200">
          <a:solidFill>
            <a:schemeClr val="tx1"/>
          </a:solidFill>
          <a:latin typeface="+mn-lt"/>
          <a:ea typeface="+mn-ea"/>
          <a:cs typeface="+mn-cs"/>
        </a:defRPr>
      </a:lvl2pPr>
      <a:lvl3pPr marL="914282" algn="l" defTabSz="457140" rtl="0" eaLnBrk="1" latinLnBrk="0" hangingPunct="1">
        <a:defRPr sz="1801" kern="1200">
          <a:solidFill>
            <a:schemeClr val="tx1"/>
          </a:solidFill>
          <a:latin typeface="+mn-lt"/>
          <a:ea typeface="+mn-ea"/>
          <a:cs typeface="+mn-cs"/>
        </a:defRPr>
      </a:lvl3pPr>
      <a:lvl4pPr marL="1371423" algn="l" defTabSz="457140" rtl="0" eaLnBrk="1" latinLnBrk="0" hangingPunct="1">
        <a:defRPr sz="1801" kern="1200">
          <a:solidFill>
            <a:schemeClr val="tx1"/>
          </a:solidFill>
          <a:latin typeface="+mn-lt"/>
          <a:ea typeface="+mn-ea"/>
          <a:cs typeface="+mn-cs"/>
        </a:defRPr>
      </a:lvl4pPr>
      <a:lvl5pPr marL="1828565" algn="l" defTabSz="457140" rtl="0" eaLnBrk="1" latinLnBrk="0" hangingPunct="1">
        <a:defRPr sz="1801" kern="1200">
          <a:solidFill>
            <a:schemeClr val="tx1"/>
          </a:solidFill>
          <a:latin typeface="+mn-lt"/>
          <a:ea typeface="+mn-ea"/>
          <a:cs typeface="+mn-cs"/>
        </a:defRPr>
      </a:lvl5pPr>
      <a:lvl6pPr marL="2285705" algn="l" defTabSz="457140" rtl="0" eaLnBrk="1" latinLnBrk="0" hangingPunct="1">
        <a:defRPr sz="1801" kern="1200">
          <a:solidFill>
            <a:schemeClr val="tx1"/>
          </a:solidFill>
          <a:latin typeface="+mn-lt"/>
          <a:ea typeface="+mn-ea"/>
          <a:cs typeface="+mn-cs"/>
        </a:defRPr>
      </a:lvl6pPr>
      <a:lvl7pPr marL="2742847" algn="l" defTabSz="457140" rtl="0" eaLnBrk="1" latinLnBrk="0" hangingPunct="1">
        <a:defRPr sz="1801" kern="1200">
          <a:solidFill>
            <a:schemeClr val="tx1"/>
          </a:solidFill>
          <a:latin typeface="+mn-lt"/>
          <a:ea typeface="+mn-ea"/>
          <a:cs typeface="+mn-cs"/>
        </a:defRPr>
      </a:lvl7pPr>
      <a:lvl8pPr marL="3199987" algn="l" defTabSz="457140" rtl="0" eaLnBrk="1" latinLnBrk="0" hangingPunct="1">
        <a:defRPr sz="1801" kern="1200">
          <a:solidFill>
            <a:schemeClr val="tx1"/>
          </a:solidFill>
          <a:latin typeface="+mn-lt"/>
          <a:ea typeface="+mn-ea"/>
          <a:cs typeface="+mn-cs"/>
        </a:defRPr>
      </a:lvl8pPr>
      <a:lvl9pPr marL="3657127" algn="l" defTabSz="457140" rtl="0" eaLnBrk="1" latinLnBrk="0" hangingPunct="1">
        <a:defRPr sz="180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913" userDrawn="1">
          <p15:clr>
            <a:srgbClr val="F26B43"/>
          </p15:clr>
        </p15:guide>
        <p15:guide id="4" orient="horz" pos="3589" userDrawn="1">
          <p15:clr>
            <a:srgbClr val="F26B43"/>
          </p15:clr>
        </p15:guide>
        <p15:guide id="5" pos="7166" userDrawn="1">
          <p15:clr>
            <a:srgbClr val="F26B43"/>
          </p15:clr>
        </p15:guide>
        <p15:guide id="6" pos="51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aws.at/fileadmin/user_upload/Downloads/Antrag/aws_Innovative_Solutions_Kurzmerkblatt_Wirkungslogik.pdf" TargetMode="Externa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C4E1144-8A2C-4ACB-B508-21E9152BE854}"/>
              </a:ext>
            </a:extLst>
          </p:cNvPr>
          <p:cNvSpPr>
            <a:spLocks noGrp="1"/>
          </p:cNvSpPr>
          <p:nvPr>
            <p:ph type="body" sz="quarter" idx="10"/>
          </p:nvPr>
        </p:nvSpPr>
        <p:spPr>
          <a:xfrm>
            <a:off x="825501" y="3741601"/>
            <a:ext cx="10541001" cy="2009774"/>
          </a:xfrm>
        </p:spPr>
        <p:txBody>
          <a:bodyPr/>
          <a:lstStyle/>
          <a:p>
            <a:r>
              <a:rPr lang="en-US" sz="3200" dirty="0">
                <a:latin typeface="Arial" panose="020B0604020202020204" pitchFamily="34" charset="0"/>
                <a:cs typeface="Arial" panose="020B0604020202020204" pitchFamily="34" charset="0"/>
              </a:rPr>
              <a:t>aws </a:t>
            </a:r>
            <a:r>
              <a:rPr lang="en-US" sz="3200" dirty="0" err="1">
                <a:latin typeface="Arial" panose="020B0604020202020204" pitchFamily="34" charset="0"/>
                <a:cs typeface="Arial" panose="020B0604020202020204" pitchFamily="34" charset="0"/>
              </a:rPr>
              <a:t>Preseed</a:t>
            </a:r>
            <a:r>
              <a:rPr lang="en-US" sz="3200" dirty="0">
                <a:latin typeface="Arial" panose="020B0604020202020204" pitchFamily="34" charset="0"/>
                <a:cs typeface="Arial" panose="020B0604020202020204" pitchFamily="34" charset="0"/>
              </a:rPr>
              <a:t> | </a:t>
            </a:r>
            <a:r>
              <a:rPr lang="en-US" sz="3200" dirty="0" err="1">
                <a:latin typeface="Arial" panose="020B0604020202020204" pitchFamily="34" charset="0"/>
                <a:cs typeface="Arial" panose="020B0604020202020204" pitchFamily="34" charset="0"/>
              </a:rPr>
              <a:t>Seedfinancing</a:t>
            </a:r>
            <a:r>
              <a:rPr lang="en-US" sz="3200" dirty="0">
                <a:latin typeface="Arial" panose="020B0604020202020204" pitchFamily="34" charset="0"/>
                <a:cs typeface="Arial" panose="020B0604020202020204" pitchFamily="34" charset="0"/>
              </a:rPr>
              <a:t> - Innovative Solutions</a:t>
            </a:r>
          </a:p>
          <a:p>
            <a:r>
              <a:rPr lang="en-US" sz="5998" dirty="0">
                <a:latin typeface="Arial" panose="020B0604020202020204" pitchFamily="34" charset="0"/>
                <a:cs typeface="Arial" panose="020B0604020202020204" pitchFamily="34" charset="0"/>
              </a:rPr>
              <a:t>Vorlage - </a:t>
            </a:r>
            <a:r>
              <a:rPr lang="en-US" sz="5998" dirty="0" err="1">
                <a:latin typeface="Arial" panose="020B0604020202020204" pitchFamily="34" charset="0"/>
                <a:cs typeface="Arial" panose="020B0604020202020204" pitchFamily="34" charset="0"/>
              </a:rPr>
              <a:t>Wirkungslogik</a:t>
            </a:r>
            <a:r>
              <a:rPr lang="en-US" sz="5998"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87219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86605094-9A08-4054-BC1A-390E0E6B8F75}"/>
              </a:ext>
            </a:extLst>
          </p:cNvPr>
          <p:cNvSpPr>
            <a:spLocks noGrp="1"/>
          </p:cNvSpPr>
          <p:nvPr>
            <p:ph type="body" sz="quarter" idx="10"/>
          </p:nvPr>
        </p:nvSpPr>
        <p:spPr>
          <a:xfrm>
            <a:off x="806470" y="985236"/>
            <a:ext cx="10551580" cy="1005246"/>
          </a:xfrm>
        </p:spPr>
        <p:txBody>
          <a:bodyPr/>
          <a:lstStyle/>
          <a:p>
            <a:r>
              <a:rPr lang="en-US" sz="3600" dirty="0"/>
              <a:t>Vorlage – </a:t>
            </a:r>
            <a:r>
              <a:rPr lang="en-US" sz="3600" dirty="0" err="1"/>
              <a:t>Wirkungslogik</a:t>
            </a:r>
            <a:r>
              <a:rPr lang="en-US" sz="3600" dirty="0"/>
              <a:t> </a:t>
            </a:r>
          </a:p>
        </p:txBody>
      </p:sp>
      <p:sp>
        <p:nvSpPr>
          <p:cNvPr id="3" name="Textplatzhalter 2">
            <a:extLst>
              <a:ext uri="{FF2B5EF4-FFF2-40B4-BE49-F238E27FC236}">
                <a16:creationId xmlns:a16="http://schemas.microsoft.com/office/drawing/2014/main" id="{93E300C9-AA43-4AD3-B88A-2A4774EF47EB}"/>
              </a:ext>
            </a:extLst>
          </p:cNvPr>
          <p:cNvSpPr>
            <a:spLocks noGrp="1"/>
          </p:cNvSpPr>
          <p:nvPr>
            <p:ph type="body" sz="quarter" idx="12"/>
          </p:nvPr>
        </p:nvSpPr>
        <p:spPr/>
        <p:txBody>
          <a:bodyPr/>
          <a:lstStyle/>
          <a:p>
            <a:r>
              <a:rPr lang="en-US" dirty="0"/>
              <a:t>aws </a:t>
            </a:r>
            <a:r>
              <a:rPr lang="en-US" dirty="0" err="1"/>
              <a:t>Preseed</a:t>
            </a:r>
            <a:r>
              <a:rPr lang="en-US" dirty="0"/>
              <a:t> | </a:t>
            </a:r>
            <a:r>
              <a:rPr lang="en-US" dirty="0" err="1"/>
              <a:t>Seedfinancing</a:t>
            </a:r>
            <a:r>
              <a:rPr lang="en-US" dirty="0"/>
              <a:t> - Innovative Solutions</a:t>
            </a:r>
          </a:p>
        </p:txBody>
      </p:sp>
      <p:sp>
        <p:nvSpPr>
          <p:cNvPr id="4" name="Textplatzhalter 3">
            <a:extLst>
              <a:ext uri="{FF2B5EF4-FFF2-40B4-BE49-F238E27FC236}">
                <a16:creationId xmlns:a16="http://schemas.microsoft.com/office/drawing/2014/main" id="{75A52A79-96DA-4513-9F42-35A9554AE74E}"/>
              </a:ext>
            </a:extLst>
          </p:cNvPr>
          <p:cNvSpPr>
            <a:spLocks noGrp="1"/>
          </p:cNvSpPr>
          <p:nvPr>
            <p:ph type="body" sz="quarter" idx="13"/>
          </p:nvPr>
        </p:nvSpPr>
        <p:spPr>
          <a:xfrm>
            <a:off x="812816" y="2556001"/>
            <a:ext cx="10562169" cy="3420000"/>
          </a:xfrm>
        </p:spPr>
        <p:txBody>
          <a:bodyPr/>
          <a:lstStyle/>
          <a:p>
            <a:pPr marL="0" indent="0">
              <a:lnSpc>
                <a:spcPct val="150000"/>
              </a:lnSpc>
              <a:buNone/>
              <a:defRPr/>
            </a:pPr>
            <a:r>
              <a:rPr lang="de-DE" sz="1600" b="0" i="1" dirty="0">
                <a:solidFill>
                  <a:srgbClr val="022666"/>
                </a:solidFill>
                <a:latin typeface="Arial" panose="020B0604020202020204" pitchFamily="34" charset="0"/>
                <a:ea typeface="Times New Roman" panose="02020603050405020304" pitchFamily="18" charset="0"/>
              </a:rPr>
              <a:t>Die Wirkungslogik ist eine verpflichtende Unterlage für die Antragstellung und beschreibt das gesellschaftliche Problem sowie den positiven Mehrwert (Impact) des Vorhabens. Insgesamt besteht die Wirkungslogik aus zwei kurzen Absätzen zur Erklärung des gesellschaftlichen Problems und Ihres Lösungsansatzes sowie zwei grafischen Darstellungen. </a:t>
            </a:r>
            <a:r>
              <a:rPr lang="de-AT" sz="1600" b="0" i="1" dirty="0">
                <a:solidFill>
                  <a:srgbClr val="022666"/>
                </a:solidFill>
                <a:latin typeface="Arial" panose="020B0604020202020204" pitchFamily="34" charset="0"/>
              </a:rPr>
              <a:t>Weitere Informationen zur Wirkungslogik entnehmen Sie bitte dem </a:t>
            </a:r>
            <a:r>
              <a:rPr lang="de-AT" sz="1600" i="1" u="sng" dirty="0">
                <a:solidFill>
                  <a:srgbClr val="022666"/>
                </a:solidFill>
                <a:latin typeface="Arial" panose="020B0604020202020204" pitchFamily="34" charset="0"/>
                <a:hlinkClick r:id="rId2"/>
              </a:rPr>
              <a:t>Kurzmerkblatt </a:t>
            </a:r>
            <a:r>
              <a:rPr lang="de-AT" sz="1600" b="0" i="1" dirty="0">
                <a:solidFill>
                  <a:srgbClr val="022666"/>
                </a:solidFill>
                <a:latin typeface="Arial" panose="020B0604020202020204" pitchFamily="34" charset="0"/>
              </a:rPr>
              <a:t>auf der aws Website unter Downloads. </a:t>
            </a:r>
            <a:endParaRPr lang="de-DE" sz="1600" b="0" i="1" dirty="0">
              <a:solidFill>
                <a:srgbClr val="022666"/>
              </a:solidFill>
              <a:latin typeface="Arial" panose="020B0604020202020204" pitchFamily="34" charset="0"/>
              <a:ea typeface="Times New Roman" panose="02020603050405020304" pitchFamily="18" charset="0"/>
            </a:endParaRPr>
          </a:p>
          <a:p>
            <a:pPr marL="0" indent="0">
              <a:lnSpc>
                <a:spcPct val="150000"/>
              </a:lnSpc>
              <a:buNone/>
              <a:defRPr/>
            </a:pPr>
            <a:endParaRPr lang="de-DE" sz="1600" b="0" i="1" dirty="0">
              <a:solidFill>
                <a:srgbClr val="022666"/>
              </a:solidFill>
              <a:latin typeface="Arial" panose="020B0604020202020204" pitchFamily="34" charset="0"/>
              <a:ea typeface="Times New Roman" panose="02020603050405020304" pitchFamily="18" charset="0"/>
            </a:endParaRPr>
          </a:p>
          <a:p>
            <a:pPr marL="0" indent="0">
              <a:lnSpc>
                <a:spcPct val="150000"/>
              </a:lnSpc>
              <a:buNone/>
              <a:defRPr/>
            </a:pPr>
            <a:r>
              <a:rPr lang="de-AT" sz="1600" b="0" i="1" dirty="0">
                <a:solidFill>
                  <a:srgbClr val="022666"/>
                </a:solidFill>
                <a:latin typeface="Arial" panose="020B0604020202020204" pitchFamily="34" charset="0"/>
                <a:ea typeface="Times New Roman" panose="02020603050405020304" pitchFamily="18" charset="0"/>
              </a:rPr>
              <a:t>Bitte erstellen Sie eine aussagekräftige Wirkungslogik anhand der unten abgebildeten Vorlagen </a:t>
            </a:r>
            <a:r>
              <a:rPr lang="de-DE" sz="1600" b="0" i="1" dirty="0">
                <a:solidFill>
                  <a:srgbClr val="022666"/>
                </a:solidFill>
                <a:latin typeface="Arial" panose="020B0604020202020204" pitchFamily="34" charset="0"/>
                <a:ea typeface="Times New Roman" panose="02020603050405020304" pitchFamily="18" charset="0"/>
              </a:rPr>
              <a:t>(siehe Abbildung 1 und 2)</a:t>
            </a:r>
            <a:r>
              <a:rPr lang="de-AT" sz="1600" b="0" i="1" dirty="0">
                <a:solidFill>
                  <a:srgbClr val="022666"/>
                </a:solidFill>
                <a:latin typeface="Arial" panose="020B0604020202020204" pitchFamily="34" charset="0"/>
                <a:ea typeface="Times New Roman" panose="02020603050405020304" pitchFamily="18" charset="0"/>
              </a:rPr>
              <a:t> und laden Sie das Dokument (max. 4 Folien) im Zuge Ihrer Antragsstellung im aws Fördermanager hoch. </a:t>
            </a:r>
          </a:p>
          <a:p>
            <a:pPr marL="0" indent="0">
              <a:lnSpc>
                <a:spcPct val="150000"/>
              </a:lnSpc>
              <a:buNone/>
              <a:defRPr/>
            </a:pPr>
            <a:endParaRPr lang="de-AT" sz="1600" b="0" i="1" dirty="0">
              <a:solidFill>
                <a:srgbClr val="022666"/>
              </a:solidFill>
              <a:latin typeface="Arial" panose="020B0604020202020204" pitchFamily="34" charset="0"/>
            </a:endParaRPr>
          </a:p>
        </p:txBody>
      </p:sp>
      <p:sp>
        <p:nvSpPr>
          <p:cNvPr id="5" name="Textfeld 4">
            <a:extLst>
              <a:ext uri="{FF2B5EF4-FFF2-40B4-BE49-F238E27FC236}">
                <a16:creationId xmlns:a16="http://schemas.microsoft.com/office/drawing/2014/main" id="{E50BFCE5-6A9B-45C2-ACD3-8A1B3BEC1C47}"/>
              </a:ext>
            </a:extLst>
          </p:cNvPr>
          <p:cNvSpPr txBox="1"/>
          <p:nvPr/>
        </p:nvSpPr>
        <p:spPr>
          <a:xfrm>
            <a:off x="10926535" y="6349429"/>
            <a:ext cx="863029" cy="276999"/>
          </a:xfrm>
          <a:prstGeom prst="rect">
            <a:avLst/>
          </a:prstGeom>
          <a:noFill/>
        </p:spPr>
        <p:txBody>
          <a:bodyPr wrap="square" rtlCol="0">
            <a:spAutoFit/>
          </a:bodyPr>
          <a:lstStyle/>
          <a:p>
            <a:pPr algn="r"/>
            <a:fld id="{F9BBD76A-316A-400F-887B-FAC7EB9659B1}" type="slidenum">
              <a:rPr lang="de-AT" sz="1200">
                <a:latin typeface="Arial" panose="020B0604020202020204" pitchFamily="34" charset="0"/>
                <a:cs typeface="Arial" panose="020B0604020202020204" pitchFamily="34" charset="0"/>
              </a:rPr>
              <a:pPr algn="r"/>
              <a:t>2</a:t>
            </a:fld>
            <a:endParaRPr lang="de-AT"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7527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86605094-9A08-4054-BC1A-390E0E6B8F75}"/>
              </a:ext>
            </a:extLst>
          </p:cNvPr>
          <p:cNvSpPr>
            <a:spLocks noGrp="1"/>
          </p:cNvSpPr>
          <p:nvPr>
            <p:ph type="body" sz="quarter" idx="10"/>
          </p:nvPr>
        </p:nvSpPr>
        <p:spPr>
          <a:xfrm>
            <a:off x="806470" y="985236"/>
            <a:ext cx="10551580" cy="1005246"/>
          </a:xfrm>
        </p:spPr>
        <p:txBody>
          <a:bodyPr/>
          <a:lstStyle/>
          <a:p>
            <a:r>
              <a:rPr lang="de-DE" sz="2800" dirty="0"/>
              <a:t>Darstellung des gesellschaftlichen Problems und Ihr Lösungsansatz (max. 200 Wörter)</a:t>
            </a:r>
            <a:endParaRPr lang="en-US" sz="3600" dirty="0"/>
          </a:p>
        </p:txBody>
      </p:sp>
      <p:sp>
        <p:nvSpPr>
          <p:cNvPr id="3" name="Textplatzhalter 2">
            <a:extLst>
              <a:ext uri="{FF2B5EF4-FFF2-40B4-BE49-F238E27FC236}">
                <a16:creationId xmlns:a16="http://schemas.microsoft.com/office/drawing/2014/main" id="{93E300C9-AA43-4AD3-B88A-2A4774EF47EB}"/>
              </a:ext>
            </a:extLst>
          </p:cNvPr>
          <p:cNvSpPr>
            <a:spLocks noGrp="1"/>
          </p:cNvSpPr>
          <p:nvPr>
            <p:ph type="body" sz="quarter" idx="12"/>
          </p:nvPr>
        </p:nvSpPr>
        <p:spPr/>
        <p:txBody>
          <a:bodyPr/>
          <a:lstStyle/>
          <a:p>
            <a:r>
              <a:rPr lang="en-US" dirty="0"/>
              <a:t>aws </a:t>
            </a:r>
            <a:r>
              <a:rPr lang="en-US" dirty="0" err="1"/>
              <a:t>Preseed</a:t>
            </a:r>
            <a:r>
              <a:rPr lang="en-US" dirty="0"/>
              <a:t> | </a:t>
            </a:r>
            <a:r>
              <a:rPr lang="en-US" dirty="0" err="1"/>
              <a:t>Seedfinancing</a:t>
            </a:r>
            <a:r>
              <a:rPr lang="en-US" dirty="0"/>
              <a:t> - Innovative Solutions</a:t>
            </a:r>
          </a:p>
        </p:txBody>
      </p:sp>
      <p:sp>
        <p:nvSpPr>
          <p:cNvPr id="4" name="Textplatzhalter 3">
            <a:extLst>
              <a:ext uri="{FF2B5EF4-FFF2-40B4-BE49-F238E27FC236}">
                <a16:creationId xmlns:a16="http://schemas.microsoft.com/office/drawing/2014/main" id="{75A52A79-96DA-4513-9F42-35A9554AE74E}"/>
              </a:ext>
            </a:extLst>
          </p:cNvPr>
          <p:cNvSpPr>
            <a:spLocks noGrp="1"/>
          </p:cNvSpPr>
          <p:nvPr>
            <p:ph type="body" sz="quarter" idx="13"/>
          </p:nvPr>
        </p:nvSpPr>
        <p:spPr>
          <a:xfrm>
            <a:off x="812816" y="2556001"/>
            <a:ext cx="10562169" cy="3420000"/>
          </a:xfrm>
        </p:spPr>
        <p:txBody>
          <a:bodyPr/>
          <a:lstStyle/>
          <a:p>
            <a:pPr marL="0" indent="0" algn="just">
              <a:lnSpc>
                <a:spcPct val="150000"/>
              </a:lnSpc>
              <a:buNone/>
              <a:defRPr/>
            </a:pPr>
            <a:r>
              <a:rPr lang="de-DE" sz="1600" b="0" i="1" dirty="0"/>
              <a:t>Für eine wirkungsorientierte Berichterstattung ist die Problemdarstellung von zentraler Bedeutung, denn Ihr Lösungsansatz ist nur dann leicht nachvollziehbar, wenn Sie das zugrunde liegende Problem verstanden haben. Beschreiben Sie das gesellschaftliche Problem, das Sie mit Ihrem Vorhaben angehen möchten und welche Lösungsansätze es bereits gibt. Stellen Sie anschließend Ihren Lösungsansatz dar, wie Sie konkret mit Ihrem Vorhaben zur Bewältigung der Problemstellung beitragen wollen. Der Bezug auf Daten von Dritten (z.B. Studien, wissenschaftliche Berichte, etc.) kann dazu beitragen, das Problem zu plausibilisieren und validieren.</a:t>
            </a:r>
            <a:endParaRPr lang="de-AT" sz="1600" b="0" i="1" dirty="0">
              <a:solidFill>
                <a:srgbClr val="022666"/>
              </a:solidFill>
              <a:latin typeface="Arial" panose="020B0604020202020204" pitchFamily="34" charset="0"/>
            </a:endParaRPr>
          </a:p>
        </p:txBody>
      </p:sp>
      <p:sp>
        <p:nvSpPr>
          <p:cNvPr id="5" name="Textfeld 4">
            <a:extLst>
              <a:ext uri="{FF2B5EF4-FFF2-40B4-BE49-F238E27FC236}">
                <a16:creationId xmlns:a16="http://schemas.microsoft.com/office/drawing/2014/main" id="{E50BFCE5-6A9B-45C2-ACD3-8A1B3BEC1C47}"/>
              </a:ext>
            </a:extLst>
          </p:cNvPr>
          <p:cNvSpPr txBox="1"/>
          <p:nvPr/>
        </p:nvSpPr>
        <p:spPr>
          <a:xfrm>
            <a:off x="10926535" y="6349429"/>
            <a:ext cx="863029" cy="276999"/>
          </a:xfrm>
          <a:prstGeom prst="rect">
            <a:avLst/>
          </a:prstGeom>
          <a:noFill/>
        </p:spPr>
        <p:txBody>
          <a:bodyPr wrap="square" rtlCol="0">
            <a:spAutoFit/>
          </a:bodyPr>
          <a:lstStyle/>
          <a:p>
            <a:pPr algn="r"/>
            <a:fld id="{F9BBD76A-316A-400F-887B-FAC7EB9659B1}" type="slidenum">
              <a:rPr lang="de-AT" sz="1200">
                <a:latin typeface="Arial" panose="020B0604020202020204" pitchFamily="34" charset="0"/>
                <a:cs typeface="Arial" panose="020B0604020202020204" pitchFamily="34" charset="0"/>
              </a:rPr>
              <a:pPr algn="r"/>
              <a:t>3</a:t>
            </a:fld>
            <a:endParaRPr lang="de-AT"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1737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86605094-9A08-4054-BC1A-390E0E6B8F75}"/>
              </a:ext>
            </a:extLst>
          </p:cNvPr>
          <p:cNvSpPr>
            <a:spLocks noGrp="1"/>
          </p:cNvSpPr>
          <p:nvPr>
            <p:ph type="body" sz="quarter" idx="10"/>
          </p:nvPr>
        </p:nvSpPr>
        <p:spPr>
          <a:xfrm>
            <a:off x="806470" y="985236"/>
            <a:ext cx="10551580" cy="1005246"/>
          </a:xfrm>
        </p:spPr>
        <p:txBody>
          <a:bodyPr/>
          <a:lstStyle/>
          <a:p>
            <a:r>
              <a:rPr lang="de-DE" sz="2800" dirty="0"/>
              <a:t>Darstellung des Lösungsansatzes (max. 200 Wörter)</a:t>
            </a:r>
            <a:endParaRPr lang="en-US" sz="2800" dirty="0"/>
          </a:p>
        </p:txBody>
      </p:sp>
      <p:sp>
        <p:nvSpPr>
          <p:cNvPr id="3" name="Textplatzhalter 2">
            <a:extLst>
              <a:ext uri="{FF2B5EF4-FFF2-40B4-BE49-F238E27FC236}">
                <a16:creationId xmlns:a16="http://schemas.microsoft.com/office/drawing/2014/main" id="{93E300C9-AA43-4AD3-B88A-2A4774EF47EB}"/>
              </a:ext>
            </a:extLst>
          </p:cNvPr>
          <p:cNvSpPr>
            <a:spLocks noGrp="1"/>
          </p:cNvSpPr>
          <p:nvPr>
            <p:ph type="body" sz="quarter" idx="12"/>
          </p:nvPr>
        </p:nvSpPr>
        <p:spPr/>
        <p:txBody>
          <a:bodyPr/>
          <a:lstStyle/>
          <a:p>
            <a:r>
              <a:rPr lang="en-US" dirty="0"/>
              <a:t>aws </a:t>
            </a:r>
            <a:r>
              <a:rPr lang="en-US" dirty="0" err="1"/>
              <a:t>Preseed</a:t>
            </a:r>
            <a:r>
              <a:rPr lang="en-US" dirty="0"/>
              <a:t> | </a:t>
            </a:r>
            <a:r>
              <a:rPr lang="en-US" dirty="0" err="1"/>
              <a:t>Seedfinancing</a:t>
            </a:r>
            <a:r>
              <a:rPr lang="en-US" dirty="0"/>
              <a:t> - Innovative Solutions</a:t>
            </a:r>
          </a:p>
        </p:txBody>
      </p:sp>
      <p:sp>
        <p:nvSpPr>
          <p:cNvPr id="4" name="Textplatzhalter 3">
            <a:extLst>
              <a:ext uri="{FF2B5EF4-FFF2-40B4-BE49-F238E27FC236}">
                <a16:creationId xmlns:a16="http://schemas.microsoft.com/office/drawing/2014/main" id="{75A52A79-96DA-4513-9F42-35A9554AE74E}"/>
              </a:ext>
            </a:extLst>
          </p:cNvPr>
          <p:cNvSpPr>
            <a:spLocks noGrp="1"/>
          </p:cNvSpPr>
          <p:nvPr>
            <p:ph type="body" sz="quarter" idx="13"/>
          </p:nvPr>
        </p:nvSpPr>
        <p:spPr>
          <a:xfrm>
            <a:off x="812816" y="2556001"/>
            <a:ext cx="10562169" cy="3420000"/>
          </a:xfrm>
        </p:spPr>
        <p:txBody>
          <a:bodyPr/>
          <a:lstStyle/>
          <a:p>
            <a:pPr marL="0" indent="0" algn="just">
              <a:lnSpc>
                <a:spcPct val="150000"/>
              </a:lnSpc>
              <a:buNone/>
              <a:defRPr/>
            </a:pPr>
            <a:r>
              <a:rPr lang="de-DE" sz="1600" b="0" i="1" dirty="0"/>
              <a:t>Ihren Lösungsansatzes und auf welchem Weg die Wirkungsziele erreicht werden sollen, werden mit Hilfe der Wirkungstreppe (vgl. Abbildung 1) bzw. der Wirkungslogik (vgl. Abbildung 2) grafisch dargestellt. Beschreiben Sie, an welcher Stelle der Ursachenkette Sie genau mit Ihren Leistungen ansetzen, mit welchen Leistungen Sie sich an welche Zielgruppen wenden und welche Wirkungen bzw. Veränderungen Sie in Folge der Leistungen erwarten. Die positive Wirkung (Impact) muss mindestes in einem der Themenfelder von aws </a:t>
            </a:r>
            <a:r>
              <a:rPr lang="de-DE" sz="1600" b="0" i="1" dirty="0" err="1"/>
              <a:t>Preseed</a:t>
            </a:r>
            <a:r>
              <a:rPr lang="de-DE" sz="1600" b="0" i="1" dirty="0"/>
              <a:t> | Seedfinancing - Innovative Solutions liegen.</a:t>
            </a:r>
            <a:endParaRPr lang="de-AT" sz="1600" b="0" i="1" dirty="0">
              <a:solidFill>
                <a:srgbClr val="022666"/>
              </a:solidFill>
              <a:latin typeface="Arial" panose="020B0604020202020204" pitchFamily="34" charset="0"/>
            </a:endParaRPr>
          </a:p>
        </p:txBody>
      </p:sp>
      <p:sp>
        <p:nvSpPr>
          <p:cNvPr id="5" name="Textfeld 4">
            <a:extLst>
              <a:ext uri="{FF2B5EF4-FFF2-40B4-BE49-F238E27FC236}">
                <a16:creationId xmlns:a16="http://schemas.microsoft.com/office/drawing/2014/main" id="{E50BFCE5-6A9B-45C2-ACD3-8A1B3BEC1C47}"/>
              </a:ext>
            </a:extLst>
          </p:cNvPr>
          <p:cNvSpPr txBox="1"/>
          <p:nvPr/>
        </p:nvSpPr>
        <p:spPr>
          <a:xfrm>
            <a:off x="10926535" y="6349429"/>
            <a:ext cx="863029" cy="276999"/>
          </a:xfrm>
          <a:prstGeom prst="rect">
            <a:avLst/>
          </a:prstGeom>
          <a:noFill/>
        </p:spPr>
        <p:txBody>
          <a:bodyPr wrap="square" rtlCol="0">
            <a:spAutoFit/>
          </a:bodyPr>
          <a:lstStyle/>
          <a:p>
            <a:pPr algn="r"/>
            <a:fld id="{F9BBD76A-316A-400F-887B-FAC7EB9659B1}" type="slidenum">
              <a:rPr lang="de-AT" sz="1200">
                <a:latin typeface="Arial" panose="020B0604020202020204" pitchFamily="34" charset="0"/>
                <a:cs typeface="Arial" panose="020B0604020202020204" pitchFamily="34" charset="0"/>
              </a:rPr>
              <a:pPr algn="r"/>
              <a:t>4</a:t>
            </a:fld>
            <a:endParaRPr lang="de-AT"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0595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86605094-9A08-4054-BC1A-390E0E6B8F75}"/>
              </a:ext>
            </a:extLst>
          </p:cNvPr>
          <p:cNvSpPr>
            <a:spLocks noGrp="1"/>
          </p:cNvSpPr>
          <p:nvPr>
            <p:ph type="body" sz="quarter" idx="10"/>
          </p:nvPr>
        </p:nvSpPr>
        <p:spPr>
          <a:xfrm>
            <a:off x="806470" y="985236"/>
            <a:ext cx="10551580" cy="1005246"/>
          </a:xfrm>
        </p:spPr>
        <p:txBody>
          <a:bodyPr/>
          <a:lstStyle/>
          <a:p>
            <a:pPr>
              <a:lnSpc>
                <a:spcPts val="1200"/>
              </a:lnSpc>
            </a:pPr>
            <a:r>
              <a:rPr lang="de-AT" sz="2800" dirty="0">
                <a:solidFill>
                  <a:srgbClr val="00377A"/>
                </a:solidFill>
                <a:effectLst/>
                <a:latin typeface="Arial" panose="020B0604020202020204" pitchFamily="34" charset="0"/>
                <a:ea typeface="Times New Roman" panose="02020603050405020304" pitchFamily="18" charset="0"/>
                <a:cs typeface="Arial" panose="020B0604020202020204" pitchFamily="34" charset="0"/>
              </a:rPr>
              <a:t>Darstellung der Wirkungslogik/-treppe (2 Grafiken)</a:t>
            </a:r>
            <a:endParaRPr lang="de-DE" sz="2800" dirty="0">
              <a:solidFill>
                <a:srgbClr val="00377A"/>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3" name="Textplatzhalter 2">
            <a:extLst>
              <a:ext uri="{FF2B5EF4-FFF2-40B4-BE49-F238E27FC236}">
                <a16:creationId xmlns:a16="http://schemas.microsoft.com/office/drawing/2014/main" id="{93E300C9-AA43-4AD3-B88A-2A4774EF47EB}"/>
              </a:ext>
            </a:extLst>
          </p:cNvPr>
          <p:cNvSpPr>
            <a:spLocks noGrp="1"/>
          </p:cNvSpPr>
          <p:nvPr>
            <p:ph type="body" sz="quarter" idx="12"/>
          </p:nvPr>
        </p:nvSpPr>
        <p:spPr/>
        <p:txBody>
          <a:bodyPr/>
          <a:lstStyle/>
          <a:p>
            <a:r>
              <a:rPr lang="en-US" dirty="0"/>
              <a:t>aws </a:t>
            </a:r>
            <a:r>
              <a:rPr lang="en-US" dirty="0" err="1"/>
              <a:t>Preseed</a:t>
            </a:r>
            <a:r>
              <a:rPr lang="en-US" dirty="0"/>
              <a:t> | </a:t>
            </a:r>
            <a:r>
              <a:rPr lang="en-US" dirty="0" err="1"/>
              <a:t>Seedfinancing</a:t>
            </a:r>
            <a:r>
              <a:rPr lang="en-US" dirty="0"/>
              <a:t> - Innovative Solutions</a:t>
            </a:r>
          </a:p>
        </p:txBody>
      </p:sp>
      <p:sp>
        <p:nvSpPr>
          <p:cNvPr id="4" name="Textplatzhalter 3">
            <a:extLst>
              <a:ext uri="{FF2B5EF4-FFF2-40B4-BE49-F238E27FC236}">
                <a16:creationId xmlns:a16="http://schemas.microsoft.com/office/drawing/2014/main" id="{75A52A79-96DA-4513-9F42-35A9554AE74E}"/>
              </a:ext>
            </a:extLst>
          </p:cNvPr>
          <p:cNvSpPr>
            <a:spLocks noGrp="1"/>
          </p:cNvSpPr>
          <p:nvPr>
            <p:ph type="body" sz="quarter" idx="13"/>
          </p:nvPr>
        </p:nvSpPr>
        <p:spPr>
          <a:xfrm>
            <a:off x="812816" y="2556001"/>
            <a:ext cx="10562169" cy="3420000"/>
          </a:xfrm>
        </p:spPr>
        <p:txBody>
          <a:bodyPr/>
          <a:lstStyle/>
          <a:p>
            <a:pPr marL="0" indent="0" algn="just">
              <a:lnSpc>
                <a:spcPct val="150000"/>
              </a:lnSpc>
              <a:buNone/>
              <a:defRPr/>
            </a:pPr>
            <a:r>
              <a:rPr lang="de-AT" sz="1800" b="0" i="1" dirty="0">
                <a:solidFill>
                  <a:srgbClr val="00377A"/>
                </a:solidFill>
                <a:effectLst/>
                <a:latin typeface="Arial" panose="020B0604020202020204" pitchFamily="34" charset="0"/>
                <a:ea typeface="Times New Roman" panose="02020603050405020304" pitchFamily="18" charset="0"/>
              </a:rPr>
              <a:t>Anschließend an die Beschreibung des gesellschaftlichen Problems und Ihren Lösungsansatzes, stellen Sie Ihre Wirkungen grafisch mit Hilfe der Wirkungslogik dar. Für die grafische Erstellung empfiehlt sich im ersten Schritt die einzelnen Stufen Ihrer Wirkungslogik in einzelne Stufen der Wirkungstreppe (siehe Abb. 1) zu gliedern. Die Wirkungslogik (siehe Abb. 2) kann im Anschluss als tabellarische „Übersetzung“ der Wirkungstreppe erstellt werden. </a:t>
            </a:r>
            <a:endParaRPr lang="de-DE" sz="1800" b="0" i="1" dirty="0">
              <a:solidFill>
                <a:srgbClr val="00377A"/>
              </a:solidFill>
              <a:effectLst/>
              <a:latin typeface="Arial" panose="020B0604020202020204" pitchFamily="34" charset="0"/>
              <a:ea typeface="Times New Roman" panose="02020603050405020304" pitchFamily="18" charset="0"/>
            </a:endParaRPr>
          </a:p>
          <a:p>
            <a:pPr marL="0" indent="0" algn="just">
              <a:lnSpc>
                <a:spcPct val="150000"/>
              </a:lnSpc>
              <a:buNone/>
              <a:defRPr/>
            </a:pPr>
            <a:endParaRPr lang="de-AT" sz="1600" b="0" i="1" dirty="0">
              <a:solidFill>
                <a:srgbClr val="022666"/>
              </a:solidFill>
              <a:latin typeface="Arial" panose="020B0604020202020204" pitchFamily="34" charset="0"/>
            </a:endParaRPr>
          </a:p>
        </p:txBody>
      </p:sp>
      <p:sp>
        <p:nvSpPr>
          <p:cNvPr id="5" name="Textfeld 4">
            <a:extLst>
              <a:ext uri="{FF2B5EF4-FFF2-40B4-BE49-F238E27FC236}">
                <a16:creationId xmlns:a16="http://schemas.microsoft.com/office/drawing/2014/main" id="{E50BFCE5-6A9B-45C2-ACD3-8A1B3BEC1C47}"/>
              </a:ext>
            </a:extLst>
          </p:cNvPr>
          <p:cNvSpPr txBox="1"/>
          <p:nvPr/>
        </p:nvSpPr>
        <p:spPr>
          <a:xfrm>
            <a:off x="10926535" y="6349429"/>
            <a:ext cx="863029" cy="276999"/>
          </a:xfrm>
          <a:prstGeom prst="rect">
            <a:avLst/>
          </a:prstGeom>
          <a:noFill/>
        </p:spPr>
        <p:txBody>
          <a:bodyPr wrap="square" rtlCol="0">
            <a:spAutoFit/>
          </a:bodyPr>
          <a:lstStyle/>
          <a:p>
            <a:pPr algn="r"/>
            <a:fld id="{F9BBD76A-316A-400F-887B-FAC7EB9659B1}" type="slidenum">
              <a:rPr lang="de-AT" sz="1200">
                <a:latin typeface="Arial" panose="020B0604020202020204" pitchFamily="34" charset="0"/>
                <a:cs typeface="Arial" panose="020B0604020202020204" pitchFamily="34" charset="0"/>
              </a:rPr>
              <a:pPr algn="r"/>
              <a:t>5</a:t>
            </a:fld>
            <a:endParaRPr lang="de-AT"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6457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93E300C9-AA43-4AD3-B88A-2A4774EF47EB}"/>
              </a:ext>
            </a:extLst>
          </p:cNvPr>
          <p:cNvSpPr>
            <a:spLocks noGrp="1"/>
          </p:cNvSpPr>
          <p:nvPr>
            <p:ph type="body" sz="quarter" idx="12"/>
          </p:nvPr>
        </p:nvSpPr>
        <p:spPr>
          <a:xfrm>
            <a:off x="806470" y="523506"/>
            <a:ext cx="5287433" cy="473732"/>
          </a:xfrm>
        </p:spPr>
        <p:txBody>
          <a:bodyPr/>
          <a:lstStyle/>
          <a:p>
            <a:r>
              <a:rPr lang="en-US" dirty="0"/>
              <a:t>aws </a:t>
            </a:r>
            <a:r>
              <a:rPr lang="en-US" dirty="0" err="1"/>
              <a:t>Preseed</a:t>
            </a:r>
            <a:r>
              <a:rPr lang="en-US" dirty="0"/>
              <a:t> | </a:t>
            </a:r>
            <a:r>
              <a:rPr lang="en-US" dirty="0" err="1"/>
              <a:t>Seedfinancing</a:t>
            </a:r>
            <a:r>
              <a:rPr lang="en-US" dirty="0"/>
              <a:t> - Innovative Solutions</a:t>
            </a:r>
          </a:p>
          <a:p>
            <a:endParaRPr lang="en-US" dirty="0"/>
          </a:p>
        </p:txBody>
      </p:sp>
      <p:sp>
        <p:nvSpPr>
          <p:cNvPr id="5" name="Textfeld 4">
            <a:extLst>
              <a:ext uri="{FF2B5EF4-FFF2-40B4-BE49-F238E27FC236}">
                <a16:creationId xmlns:a16="http://schemas.microsoft.com/office/drawing/2014/main" id="{E50BFCE5-6A9B-45C2-ACD3-8A1B3BEC1C47}"/>
              </a:ext>
            </a:extLst>
          </p:cNvPr>
          <p:cNvSpPr txBox="1"/>
          <p:nvPr/>
        </p:nvSpPr>
        <p:spPr>
          <a:xfrm>
            <a:off x="10926535" y="6349429"/>
            <a:ext cx="863029" cy="276999"/>
          </a:xfrm>
          <a:prstGeom prst="rect">
            <a:avLst/>
          </a:prstGeom>
          <a:noFill/>
        </p:spPr>
        <p:txBody>
          <a:bodyPr wrap="square" rtlCol="0">
            <a:spAutoFit/>
          </a:bodyPr>
          <a:lstStyle/>
          <a:p>
            <a:pPr algn="r"/>
            <a:fld id="{F9BBD76A-316A-400F-887B-FAC7EB9659B1}" type="slidenum">
              <a:rPr lang="de-AT" sz="1200">
                <a:latin typeface="Arial" panose="020B0604020202020204" pitchFamily="34" charset="0"/>
                <a:cs typeface="Arial" panose="020B0604020202020204" pitchFamily="34" charset="0"/>
              </a:rPr>
              <a:pPr algn="r"/>
              <a:t>6</a:t>
            </a:fld>
            <a:endParaRPr lang="de-AT" sz="1200" dirty="0">
              <a:latin typeface="Arial" panose="020B0604020202020204" pitchFamily="34" charset="0"/>
              <a:cs typeface="Arial" panose="020B0604020202020204" pitchFamily="34" charset="0"/>
            </a:endParaRPr>
          </a:p>
        </p:txBody>
      </p:sp>
      <p:sp>
        <p:nvSpPr>
          <p:cNvPr id="10" name="Rechteck 9">
            <a:extLst>
              <a:ext uri="{FF2B5EF4-FFF2-40B4-BE49-F238E27FC236}">
                <a16:creationId xmlns:a16="http://schemas.microsoft.com/office/drawing/2014/main" id="{66E42F91-A579-4A8A-AA07-3FDD423EF6A3}"/>
              </a:ext>
            </a:extLst>
          </p:cNvPr>
          <p:cNvSpPr/>
          <p:nvPr/>
        </p:nvSpPr>
        <p:spPr>
          <a:xfrm>
            <a:off x="1141461" y="5614493"/>
            <a:ext cx="7200000" cy="72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1" dirty="0">
                <a:latin typeface="Arial" panose="020B0604020202020204" pitchFamily="34" charset="0"/>
                <a:cs typeface="Arial" panose="020B0604020202020204" pitchFamily="34" charset="0"/>
              </a:rPr>
              <a:t>1 Aktivitäten finden wie geplant statt</a:t>
            </a:r>
          </a:p>
        </p:txBody>
      </p:sp>
      <p:sp>
        <p:nvSpPr>
          <p:cNvPr id="11" name="Rechteck 10">
            <a:extLst>
              <a:ext uri="{FF2B5EF4-FFF2-40B4-BE49-F238E27FC236}">
                <a16:creationId xmlns:a16="http://schemas.microsoft.com/office/drawing/2014/main" id="{05A98A53-A8CE-4D4E-AD93-AA0E3B796336}"/>
              </a:ext>
            </a:extLst>
          </p:cNvPr>
          <p:cNvSpPr/>
          <p:nvPr/>
        </p:nvSpPr>
        <p:spPr>
          <a:xfrm>
            <a:off x="1861461" y="4818292"/>
            <a:ext cx="6480000" cy="72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1" dirty="0">
                <a:latin typeface="Arial" panose="020B0604020202020204" pitchFamily="34" charset="0"/>
                <a:cs typeface="Arial" panose="020B0604020202020204" pitchFamily="34" charset="0"/>
              </a:rPr>
              <a:t>2 Zielgruppen werden erreicht</a:t>
            </a:r>
          </a:p>
        </p:txBody>
      </p:sp>
      <p:sp>
        <p:nvSpPr>
          <p:cNvPr id="12" name="Rechteck 11">
            <a:extLst>
              <a:ext uri="{FF2B5EF4-FFF2-40B4-BE49-F238E27FC236}">
                <a16:creationId xmlns:a16="http://schemas.microsoft.com/office/drawing/2014/main" id="{96CE39E5-4A5D-484B-96DD-019DC475C734}"/>
              </a:ext>
            </a:extLst>
          </p:cNvPr>
          <p:cNvSpPr/>
          <p:nvPr/>
        </p:nvSpPr>
        <p:spPr>
          <a:xfrm>
            <a:off x="2581461" y="4022093"/>
            <a:ext cx="5760000" cy="72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1" dirty="0">
                <a:latin typeface="Arial" panose="020B0604020202020204" pitchFamily="34" charset="0"/>
                <a:cs typeface="Arial" panose="020B0604020202020204" pitchFamily="34" charset="0"/>
              </a:rPr>
              <a:t>3 Zielgruppen akzeptieren Angebote</a:t>
            </a:r>
          </a:p>
        </p:txBody>
      </p:sp>
      <p:sp>
        <p:nvSpPr>
          <p:cNvPr id="13" name="Rechteck 12">
            <a:extLst>
              <a:ext uri="{FF2B5EF4-FFF2-40B4-BE49-F238E27FC236}">
                <a16:creationId xmlns:a16="http://schemas.microsoft.com/office/drawing/2014/main" id="{0549A8CE-C72D-46E3-B382-EE4E72AC17C4}"/>
              </a:ext>
            </a:extLst>
          </p:cNvPr>
          <p:cNvSpPr/>
          <p:nvPr/>
        </p:nvSpPr>
        <p:spPr>
          <a:xfrm>
            <a:off x="3301461" y="3225892"/>
            <a:ext cx="5040000" cy="720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1" dirty="0">
                <a:latin typeface="Arial" panose="020B0604020202020204" pitchFamily="34" charset="0"/>
                <a:cs typeface="Arial" panose="020B0604020202020204" pitchFamily="34" charset="0"/>
              </a:rPr>
              <a:t>4 Zielgruppen verändern Bewusstsein bzw. Fähigkeiten</a:t>
            </a:r>
          </a:p>
        </p:txBody>
      </p:sp>
      <p:sp>
        <p:nvSpPr>
          <p:cNvPr id="14" name="Rechteck 13">
            <a:extLst>
              <a:ext uri="{FF2B5EF4-FFF2-40B4-BE49-F238E27FC236}">
                <a16:creationId xmlns:a16="http://schemas.microsoft.com/office/drawing/2014/main" id="{5D96F3AF-8B0F-4797-A1A4-E8E39206145C}"/>
              </a:ext>
            </a:extLst>
          </p:cNvPr>
          <p:cNvSpPr/>
          <p:nvPr/>
        </p:nvSpPr>
        <p:spPr>
          <a:xfrm>
            <a:off x="4021461" y="2429693"/>
            <a:ext cx="4320000" cy="720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1" dirty="0">
                <a:latin typeface="Arial" panose="020B0604020202020204" pitchFamily="34" charset="0"/>
                <a:cs typeface="Arial" panose="020B0604020202020204" pitchFamily="34" charset="0"/>
              </a:rPr>
              <a:t>5 Zielgruppen ändern ihr Handeln</a:t>
            </a:r>
          </a:p>
        </p:txBody>
      </p:sp>
      <p:sp>
        <p:nvSpPr>
          <p:cNvPr id="15" name="Rechteck 14">
            <a:extLst>
              <a:ext uri="{FF2B5EF4-FFF2-40B4-BE49-F238E27FC236}">
                <a16:creationId xmlns:a16="http://schemas.microsoft.com/office/drawing/2014/main" id="{57A3C8B9-5A99-4774-B11B-BA184E7FB4F3}"/>
              </a:ext>
            </a:extLst>
          </p:cNvPr>
          <p:cNvSpPr/>
          <p:nvPr/>
        </p:nvSpPr>
        <p:spPr>
          <a:xfrm>
            <a:off x="4741461" y="1633492"/>
            <a:ext cx="3600000" cy="720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1" dirty="0">
                <a:latin typeface="Arial" panose="020B0604020202020204" pitchFamily="34" charset="0"/>
                <a:cs typeface="Arial" panose="020B0604020202020204" pitchFamily="34" charset="0"/>
              </a:rPr>
              <a:t>6 Lebenslage der Zielgruppen ändert sich</a:t>
            </a:r>
          </a:p>
        </p:txBody>
      </p:sp>
      <p:sp>
        <p:nvSpPr>
          <p:cNvPr id="16" name="Rechteck 15">
            <a:extLst>
              <a:ext uri="{FF2B5EF4-FFF2-40B4-BE49-F238E27FC236}">
                <a16:creationId xmlns:a16="http://schemas.microsoft.com/office/drawing/2014/main" id="{6FFA9CB2-6EAD-4D62-81D0-A66A23F22DC7}"/>
              </a:ext>
            </a:extLst>
          </p:cNvPr>
          <p:cNvSpPr/>
          <p:nvPr/>
        </p:nvSpPr>
        <p:spPr>
          <a:xfrm>
            <a:off x="5461461" y="837293"/>
            <a:ext cx="2880000" cy="720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401" dirty="0">
                <a:latin typeface="Arial" panose="020B0604020202020204" pitchFamily="34" charset="0"/>
                <a:cs typeface="Arial" panose="020B0604020202020204" pitchFamily="34" charset="0"/>
              </a:rPr>
              <a:t>7 Gesellschaft verändert sich</a:t>
            </a:r>
          </a:p>
        </p:txBody>
      </p:sp>
      <p:sp>
        <p:nvSpPr>
          <p:cNvPr id="17" name="Geschweifte Klammer rechts 16">
            <a:extLst>
              <a:ext uri="{FF2B5EF4-FFF2-40B4-BE49-F238E27FC236}">
                <a16:creationId xmlns:a16="http://schemas.microsoft.com/office/drawing/2014/main" id="{33BE6ECB-6F99-4864-B260-8AE5AEB03E5E}"/>
              </a:ext>
            </a:extLst>
          </p:cNvPr>
          <p:cNvSpPr/>
          <p:nvPr/>
        </p:nvSpPr>
        <p:spPr>
          <a:xfrm>
            <a:off x="8467358" y="837293"/>
            <a:ext cx="216000" cy="720000"/>
          </a:xfrm>
          <a:prstGeom prst="rightBrace">
            <a:avLst/>
          </a:prstGeom>
          <a:noFill/>
          <a:ln w="127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sz="1801"/>
          </a:p>
        </p:txBody>
      </p:sp>
      <p:sp>
        <p:nvSpPr>
          <p:cNvPr id="18" name="Geschweifte Klammer rechts 17">
            <a:extLst>
              <a:ext uri="{FF2B5EF4-FFF2-40B4-BE49-F238E27FC236}">
                <a16:creationId xmlns:a16="http://schemas.microsoft.com/office/drawing/2014/main" id="{9D8D371E-9A4D-4005-88BF-C036C5C4CEB1}"/>
              </a:ext>
            </a:extLst>
          </p:cNvPr>
          <p:cNvSpPr/>
          <p:nvPr/>
        </p:nvSpPr>
        <p:spPr>
          <a:xfrm>
            <a:off x="8467358" y="1633493"/>
            <a:ext cx="216000" cy="2312400"/>
          </a:xfrm>
          <a:prstGeom prst="rightBrace">
            <a:avLst/>
          </a:prstGeom>
          <a:noFill/>
          <a:ln w="127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sz="1801"/>
          </a:p>
        </p:txBody>
      </p:sp>
      <p:sp>
        <p:nvSpPr>
          <p:cNvPr id="19" name="Geschweifte Klammer rechts 18">
            <a:extLst>
              <a:ext uri="{FF2B5EF4-FFF2-40B4-BE49-F238E27FC236}">
                <a16:creationId xmlns:a16="http://schemas.microsoft.com/office/drawing/2014/main" id="{A018C30D-FB2C-487A-ADA9-B6866A876C23}"/>
              </a:ext>
            </a:extLst>
          </p:cNvPr>
          <p:cNvSpPr/>
          <p:nvPr/>
        </p:nvSpPr>
        <p:spPr>
          <a:xfrm>
            <a:off x="8467358" y="4022094"/>
            <a:ext cx="216000" cy="2312400"/>
          </a:xfrm>
          <a:prstGeom prst="rightBrace">
            <a:avLst/>
          </a:prstGeom>
          <a:noFill/>
          <a:ln w="127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sz="1801"/>
          </a:p>
        </p:txBody>
      </p:sp>
      <p:sp>
        <p:nvSpPr>
          <p:cNvPr id="20" name="Textfeld 19">
            <a:extLst>
              <a:ext uri="{FF2B5EF4-FFF2-40B4-BE49-F238E27FC236}">
                <a16:creationId xmlns:a16="http://schemas.microsoft.com/office/drawing/2014/main" id="{AC057D71-1F33-4AFA-B44E-87FBCFCE17D0}"/>
              </a:ext>
            </a:extLst>
          </p:cNvPr>
          <p:cNvSpPr txBox="1"/>
          <p:nvPr/>
        </p:nvSpPr>
        <p:spPr>
          <a:xfrm>
            <a:off x="8809258" y="997238"/>
            <a:ext cx="1442907" cy="400110"/>
          </a:xfrm>
          <a:prstGeom prst="rect">
            <a:avLst/>
          </a:prstGeom>
          <a:noFill/>
        </p:spPr>
        <p:txBody>
          <a:bodyPr wrap="square" rtlCol="0">
            <a:spAutoFit/>
          </a:bodyPr>
          <a:lstStyle/>
          <a:p>
            <a:r>
              <a:rPr lang="de-DE" sz="2000" dirty="0">
                <a:solidFill>
                  <a:srgbClr val="002060"/>
                </a:solidFill>
                <a:latin typeface="Arial Black" panose="020B0A04020102020204" pitchFamily="34" charset="0"/>
              </a:rPr>
              <a:t>IMPACT</a:t>
            </a:r>
          </a:p>
        </p:txBody>
      </p:sp>
      <p:sp>
        <p:nvSpPr>
          <p:cNvPr id="21" name="Textfeld 20">
            <a:extLst>
              <a:ext uri="{FF2B5EF4-FFF2-40B4-BE49-F238E27FC236}">
                <a16:creationId xmlns:a16="http://schemas.microsoft.com/office/drawing/2014/main" id="{8A87CB49-520E-4142-BC81-D91486D7B04D}"/>
              </a:ext>
            </a:extLst>
          </p:cNvPr>
          <p:cNvSpPr txBox="1"/>
          <p:nvPr/>
        </p:nvSpPr>
        <p:spPr>
          <a:xfrm>
            <a:off x="8809258" y="2589638"/>
            <a:ext cx="1788908" cy="400110"/>
          </a:xfrm>
          <a:prstGeom prst="rect">
            <a:avLst/>
          </a:prstGeom>
          <a:noFill/>
        </p:spPr>
        <p:txBody>
          <a:bodyPr wrap="square" rtlCol="0">
            <a:spAutoFit/>
          </a:bodyPr>
          <a:lstStyle/>
          <a:p>
            <a:r>
              <a:rPr lang="de-DE" sz="2000" dirty="0">
                <a:solidFill>
                  <a:srgbClr val="002060"/>
                </a:solidFill>
                <a:latin typeface="Arial Black" panose="020B0A04020102020204" pitchFamily="34" charset="0"/>
              </a:rPr>
              <a:t>OUTCOME</a:t>
            </a:r>
          </a:p>
        </p:txBody>
      </p:sp>
      <p:sp>
        <p:nvSpPr>
          <p:cNvPr id="22" name="Textfeld 21">
            <a:extLst>
              <a:ext uri="{FF2B5EF4-FFF2-40B4-BE49-F238E27FC236}">
                <a16:creationId xmlns:a16="http://schemas.microsoft.com/office/drawing/2014/main" id="{4160B82A-407C-4F48-9268-D9970C7546C5}"/>
              </a:ext>
            </a:extLst>
          </p:cNvPr>
          <p:cNvSpPr txBox="1"/>
          <p:nvPr/>
        </p:nvSpPr>
        <p:spPr>
          <a:xfrm>
            <a:off x="8809258" y="4978237"/>
            <a:ext cx="1788908" cy="400110"/>
          </a:xfrm>
          <a:prstGeom prst="rect">
            <a:avLst/>
          </a:prstGeom>
          <a:noFill/>
        </p:spPr>
        <p:txBody>
          <a:bodyPr wrap="square" rtlCol="0">
            <a:spAutoFit/>
          </a:bodyPr>
          <a:lstStyle/>
          <a:p>
            <a:r>
              <a:rPr lang="de-DE" sz="2000" dirty="0">
                <a:solidFill>
                  <a:srgbClr val="002060"/>
                </a:solidFill>
                <a:latin typeface="Arial Black" panose="020B0A04020102020204" pitchFamily="34" charset="0"/>
              </a:rPr>
              <a:t>OUTPUT</a:t>
            </a:r>
          </a:p>
        </p:txBody>
      </p:sp>
      <p:sp>
        <p:nvSpPr>
          <p:cNvPr id="23" name="Textfeld 22">
            <a:extLst>
              <a:ext uri="{FF2B5EF4-FFF2-40B4-BE49-F238E27FC236}">
                <a16:creationId xmlns:a16="http://schemas.microsoft.com/office/drawing/2014/main" id="{1A18CA93-08E3-4485-B450-C18C8BD239A3}"/>
              </a:ext>
            </a:extLst>
          </p:cNvPr>
          <p:cNvSpPr txBox="1"/>
          <p:nvPr/>
        </p:nvSpPr>
        <p:spPr>
          <a:xfrm>
            <a:off x="806469" y="3324284"/>
            <a:ext cx="1989319" cy="523477"/>
          </a:xfrm>
          <a:prstGeom prst="rect">
            <a:avLst/>
          </a:prstGeom>
          <a:noFill/>
          <a:ln>
            <a:noFill/>
          </a:ln>
        </p:spPr>
        <p:txBody>
          <a:bodyPr wrap="square" rtlCol="0">
            <a:spAutoFit/>
          </a:bodyPr>
          <a:lstStyle/>
          <a:p>
            <a:pPr algn="r"/>
            <a:r>
              <a:rPr lang="de-DE" sz="1401" dirty="0">
                <a:solidFill>
                  <a:srgbClr val="002060"/>
                </a:solidFill>
                <a:latin typeface="Arial" panose="020B0604020202020204" pitchFamily="34" charset="0"/>
                <a:cs typeface="Arial" panose="020B0604020202020204" pitchFamily="34" charset="0"/>
              </a:rPr>
              <a:t>Ab dieser Stufe spricht man von Wirkung.</a:t>
            </a:r>
          </a:p>
        </p:txBody>
      </p:sp>
      <p:sp>
        <p:nvSpPr>
          <p:cNvPr id="24" name="Pfeil: Chevron 23">
            <a:extLst>
              <a:ext uri="{FF2B5EF4-FFF2-40B4-BE49-F238E27FC236}">
                <a16:creationId xmlns:a16="http://schemas.microsoft.com/office/drawing/2014/main" id="{D6736FE5-9344-4F47-B6E6-8C27E93B1DF6}"/>
              </a:ext>
            </a:extLst>
          </p:cNvPr>
          <p:cNvSpPr/>
          <p:nvPr/>
        </p:nvSpPr>
        <p:spPr>
          <a:xfrm>
            <a:off x="2995563" y="3441892"/>
            <a:ext cx="180000" cy="288000"/>
          </a:xfrm>
          <a:prstGeom prst="chevron">
            <a:avLst/>
          </a:prstGeom>
          <a:solidFill>
            <a:srgbClr val="00206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1">
              <a:solidFill>
                <a:schemeClr val="tx1"/>
              </a:solidFill>
            </a:endParaRPr>
          </a:p>
        </p:txBody>
      </p:sp>
      <p:sp>
        <p:nvSpPr>
          <p:cNvPr id="25" name="Pfeil: Chevron 24">
            <a:extLst>
              <a:ext uri="{FF2B5EF4-FFF2-40B4-BE49-F238E27FC236}">
                <a16:creationId xmlns:a16="http://schemas.microsoft.com/office/drawing/2014/main" id="{98EA0E4B-6104-481D-AD33-6ED55B77FD71}"/>
              </a:ext>
            </a:extLst>
          </p:cNvPr>
          <p:cNvSpPr/>
          <p:nvPr/>
        </p:nvSpPr>
        <p:spPr>
          <a:xfrm>
            <a:off x="2842613" y="3441892"/>
            <a:ext cx="180000" cy="288000"/>
          </a:xfrm>
          <a:prstGeom prst="chevron">
            <a:avLst/>
          </a:prstGeom>
          <a:solidFill>
            <a:srgbClr val="00206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1">
              <a:solidFill>
                <a:schemeClr val="tx1"/>
              </a:solidFill>
            </a:endParaRPr>
          </a:p>
        </p:txBody>
      </p:sp>
      <p:sp>
        <p:nvSpPr>
          <p:cNvPr id="28" name="Textfeld 27">
            <a:extLst>
              <a:ext uri="{FF2B5EF4-FFF2-40B4-BE49-F238E27FC236}">
                <a16:creationId xmlns:a16="http://schemas.microsoft.com/office/drawing/2014/main" id="{ABC086C1-2FA7-4F06-A215-09770B8676C5}"/>
              </a:ext>
            </a:extLst>
          </p:cNvPr>
          <p:cNvSpPr txBox="1"/>
          <p:nvPr/>
        </p:nvSpPr>
        <p:spPr>
          <a:xfrm>
            <a:off x="805461" y="6349430"/>
            <a:ext cx="6096000" cy="261610"/>
          </a:xfrm>
          <a:prstGeom prst="rect">
            <a:avLst/>
          </a:prstGeom>
          <a:noFill/>
        </p:spPr>
        <p:txBody>
          <a:bodyPr wrap="square">
            <a:spAutoFit/>
          </a:bodyPr>
          <a:lstStyle/>
          <a:p>
            <a:r>
              <a:rPr lang="de-DE" sz="1100" i="1" dirty="0">
                <a:solidFill>
                  <a:srgbClr val="002060"/>
                </a:solidFill>
                <a:latin typeface="Arial" panose="020B0604020202020204" pitchFamily="34" charset="0"/>
                <a:cs typeface="Arial" panose="020B0604020202020204" pitchFamily="34" charset="0"/>
              </a:rPr>
              <a:t>Abbildung 1: Wirkungstreppe</a:t>
            </a:r>
          </a:p>
        </p:txBody>
      </p:sp>
    </p:spTree>
    <p:extLst>
      <p:ext uri="{BB962C8B-B14F-4D97-AF65-F5344CB8AC3E}">
        <p14:creationId xmlns:p14="http://schemas.microsoft.com/office/powerpoint/2010/main" val="1636285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93E300C9-AA43-4AD3-B88A-2A4774EF47EB}"/>
              </a:ext>
            </a:extLst>
          </p:cNvPr>
          <p:cNvSpPr>
            <a:spLocks noGrp="1"/>
          </p:cNvSpPr>
          <p:nvPr>
            <p:ph type="body" sz="quarter" idx="12"/>
          </p:nvPr>
        </p:nvSpPr>
        <p:spPr>
          <a:xfrm>
            <a:off x="806470" y="523506"/>
            <a:ext cx="5287433" cy="473732"/>
          </a:xfrm>
        </p:spPr>
        <p:txBody>
          <a:bodyPr/>
          <a:lstStyle/>
          <a:p>
            <a:r>
              <a:rPr lang="en-US" dirty="0"/>
              <a:t>aws </a:t>
            </a:r>
            <a:r>
              <a:rPr lang="en-US" dirty="0" err="1"/>
              <a:t>Preseed</a:t>
            </a:r>
            <a:r>
              <a:rPr lang="en-US" dirty="0"/>
              <a:t> | </a:t>
            </a:r>
            <a:r>
              <a:rPr lang="en-US" dirty="0" err="1"/>
              <a:t>Seedfinancing</a:t>
            </a:r>
            <a:r>
              <a:rPr lang="en-US" dirty="0"/>
              <a:t> - Innovative Solutions</a:t>
            </a:r>
          </a:p>
          <a:p>
            <a:endParaRPr lang="en-US" dirty="0"/>
          </a:p>
        </p:txBody>
      </p:sp>
      <p:sp>
        <p:nvSpPr>
          <p:cNvPr id="5" name="Textfeld 4">
            <a:extLst>
              <a:ext uri="{FF2B5EF4-FFF2-40B4-BE49-F238E27FC236}">
                <a16:creationId xmlns:a16="http://schemas.microsoft.com/office/drawing/2014/main" id="{E50BFCE5-6A9B-45C2-ACD3-8A1B3BEC1C47}"/>
              </a:ext>
            </a:extLst>
          </p:cNvPr>
          <p:cNvSpPr txBox="1"/>
          <p:nvPr/>
        </p:nvSpPr>
        <p:spPr>
          <a:xfrm>
            <a:off x="10926535" y="6349429"/>
            <a:ext cx="863029" cy="276999"/>
          </a:xfrm>
          <a:prstGeom prst="rect">
            <a:avLst/>
          </a:prstGeom>
          <a:noFill/>
        </p:spPr>
        <p:txBody>
          <a:bodyPr wrap="square" rtlCol="0">
            <a:spAutoFit/>
          </a:bodyPr>
          <a:lstStyle/>
          <a:p>
            <a:pPr algn="r"/>
            <a:fld id="{F9BBD76A-316A-400F-887B-FAC7EB9659B1}" type="slidenum">
              <a:rPr lang="de-AT" sz="1200">
                <a:latin typeface="Arial" panose="020B0604020202020204" pitchFamily="34" charset="0"/>
                <a:cs typeface="Arial" panose="020B0604020202020204" pitchFamily="34" charset="0"/>
              </a:rPr>
              <a:pPr algn="r"/>
              <a:t>7</a:t>
            </a:fld>
            <a:endParaRPr lang="de-AT" sz="1200" dirty="0">
              <a:latin typeface="Arial" panose="020B0604020202020204" pitchFamily="34" charset="0"/>
              <a:cs typeface="Arial" panose="020B0604020202020204" pitchFamily="34" charset="0"/>
            </a:endParaRPr>
          </a:p>
        </p:txBody>
      </p:sp>
      <p:sp>
        <p:nvSpPr>
          <p:cNvPr id="28" name="Textfeld 27">
            <a:extLst>
              <a:ext uri="{FF2B5EF4-FFF2-40B4-BE49-F238E27FC236}">
                <a16:creationId xmlns:a16="http://schemas.microsoft.com/office/drawing/2014/main" id="{ABC086C1-2FA7-4F06-A215-09770B8676C5}"/>
              </a:ext>
            </a:extLst>
          </p:cNvPr>
          <p:cNvSpPr txBox="1"/>
          <p:nvPr/>
        </p:nvSpPr>
        <p:spPr>
          <a:xfrm>
            <a:off x="805461" y="6349430"/>
            <a:ext cx="6096000" cy="261610"/>
          </a:xfrm>
          <a:prstGeom prst="rect">
            <a:avLst/>
          </a:prstGeom>
          <a:noFill/>
        </p:spPr>
        <p:txBody>
          <a:bodyPr wrap="square">
            <a:spAutoFit/>
          </a:bodyPr>
          <a:lstStyle/>
          <a:p>
            <a:r>
              <a:rPr lang="de-DE" sz="1100" i="1" dirty="0">
                <a:solidFill>
                  <a:srgbClr val="002060"/>
                </a:solidFill>
                <a:latin typeface="Arial" panose="020B0604020202020204" pitchFamily="34" charset="0"/>
                <a:cs typeface="Arial" panose="020B0604020202020204" pitchFamily="34" charset="0"/>
              </a:rPr>
              <a:t>Abbildung 2: Wirkungslogik</a:t>
            </a:r>
          </a:p>
        </p:txBody>
      </p:sp>
      <p:grpSp>
        <p:nvGrpSpPr>
          <p:cNvPr id="26" name="Gruppieren 25">
            <a:extLst>
              <a:ext uri="{FF2B5EF4-FFF2-40B4-BE49-F238E27FC236}">
                <a16:creationId xmlns:a16="http://schemas.microsoft.com/office/drawing/2014/main" id="{7FDEFB97-8B77-4F80-B96D-2A305D2BD9FF}"/>
              </a:ext>
            </a:extLst>
          </p:cNvPr>
          <p:cNvGrpSpPr/>
          <p:nvPr/>
        </p:nvGrpSpPr>
        <p:grpSpPr>
          <a:xfrm>
            <a:off x="371476" y="1129428"/>
            <a:ext cx="11520000" cy="720000"/>
            <a:chOff x="371475" y="849512"/>
            <a:chExt cx="11520000" cy="720000"/>
          </a:xfrm>
        </p:grpSpPr>
        <p:sp>
          <p:nvSpPr>
            <p:cNvPr id="27" name="Parallelogramm 26">
              <a:extLst>
                <a:ext uri="{FF2B5EF4-FFF2-40B4-BE49-F238E27FC236}">
                  <a16:creationId xmlns:a16="http://schemas.microsoft.com/office/drawing/2014/main" id="{6EE483CA-C52C-4EF0-A938-EFA9D65A8C34}"/>
                </a:ext>
              </a:extLst>
            </p:cNvPr>
            <p:cNvSpPr/>
            <p:nvPr/>
          </p:nvSpPr>
          <p:spPr>
            <a:xfrm rot="10800000" flipH="1" flipV="1">
              <a:off x="371475" y="849512"/>
              <a:ext cx="1440000" cy="720000"/>
            </a:xfrm>
            <a:prstGeom prst="parallelogram">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latin typeface="Arial" panose="020B0604020202020204" pitchFamily="34" charset="0"/>
                  <a:cs typeface="Arial" panose="020B0604020202020204" pitchFamily="34" charset="0"/>
                </a:rPr>
                <a:t>Inputs</a:t>
              </a:r>
            </a:p>
            <a:p>
              <a:pPr algn="ctr"/>
              <a:r>
                <a:rPr lang="de-DE" sz="1200" dirty="0">
                  <a:latin typeface="Arial" panose="020B0604020202020204" pitchFamily="34" charset="0"/>
                  <a:cs typeface="Arial" panose="020B0604020202020204" pitchFamily="34" charset="0"/>
                </a:rPr>
                <a:t>Ressourcen</a:t>
              </a:r>
            </a:p>
          </p:txBody>
        </p:sp>
        <p:sp>
          <p:nvSpPr>
            <p:cNvPr id="29" name="Parallelogramm 28">
              <a:extLst>
                <a:ext uri="{FF2B5EF4-FFF2-40B4-BE49-F238E27FC236}">
                  <a16:creationId xmlns:a16="http://schemas.microsoft.com/office/drawing/2014/main" id="{A2565353-7ED0-47CB-8FB3-4E70A117E2DD}"/>
                </a:ext>
              </a:extLst>
            </p:cNvPr>
            <p:cNvSpPr/>
            <p:nvPr/>
          </p:nvSpPr>
          <p:spPr>
            <a:xfrm rot="10800000" flipH="1" flipV="1">
              <a:off x="1811475" y="849512"/>
              <a:ext cx="2880000" cy="720000"/>
            </a:xfrm>
            <a:prstGeom prst="parallelogram">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latin typeface="Arial" panose="020B0604020202020204" pitchFamily="34" charset="0"/>
                  <a:cs typeface="Arial" panose="020B0604020202020204" pitchFamily="34" charset="0"/>
                </a:rPr>
                <a:t>Outputs</a:t>
              </a:r>
              <a:br>
                <a:rPr lang="de-DE" sz="1600" dirty="0">
                  <a:latin typeface="Arial" panose="020B0604020202020204" pitchFamily="34" charset="0"/>
                  <a:cs typeface="Arial" panose="020B0604020202020204" pitchFamily="34" charset="0"/>
                </a:rPr>
              </a:br>
              <a:r>
                <a:rPr lang="de-DE" sz="1200" dirty="0">
                  <a:latin typeface="Arial" panose="020B0604020202020204" pitchFamily="34" charset="0"/>
                  <a:cs typeface="Arial" panose="020B0604020202020204" pitchFamily="34" charset="0"/>
                </a:rPr>
                <a:t>Leistungen</a:t>
              </a:r>
              <a:endParaRPr lang="de-DE" sz="1600" dirty="0">
                <a:latin typeface="Arial" panose="020B0604020202020204" pitchFamily="34" charset="0"/>
                <a:cs typeface="Arial" panose="020B0604020202020204" pitchFamily="34" charset="0"/>
              </a:endParaRPr>
            </a:p>
          </p:txBody>
        </p:sp>
        <p:sp>
          <p:nvSpPr>
            <p:cNvPr id="30" name="Parallelogramm 29">
              <a:extLst>
                <a:ext uri="{FF2B5EF4-FFF2-40B4-BE49-F238E27FC236}">
                  <a16:creationId xmlns:a16="http://schemas.microsoft.com/office/drawing/2014/main" id="{0923C01C-B544-45B3-960B-311ADA377617}"/>
                </a:ext>
              </a:extLst>
            </p:cNvPr>
            <p:cNvSpPr/>
            <p:nvPr/>
          </p:nvSpPr>
          <p:spPr>
            <a:xfrm rot="10800000" flipH="1" flipV="1">
              <a:off x="4691475" y="849512"/>
              <a:ext cx="3600000" cy="720000"/>
            </a:xfrm>
            <a:prstGeom prst="parallelogram">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latin typeface="Arial" panose="020B0604020202020204" pitchFamily="34" charset="0"/>
                  <a:cs typeface="Arial" panose="020B0604020202020204" pitchFamily="34" charset="0"/>
                </a:rPr>
                <a:t>Outcomes</a:t>
              </a:r>
            </a:p>
            <a:p>
              <a:pPr algn="ctr"/>
              <a:r>
                <a:rPr lang="de-DE" sz="1200" dirty="0">
                  <a:latin typeface="Arial" panose="020B0604020202020204" pitchFamily="34" charset="0"/>
                  <a:cs typeface="Arial" panose="020B0604020202020204" pitchFamily="34" charset="0"/>
                </a:rPr>
                <a:t>Wirkungen auf Ebene der Zielgruppe</a:t>
              </a:r>
            </a:p>
          </p:txBody>
        </p:sp>
        <p:sp>
          <p:nvSpPr>
            <p:cNvPr id="31" name="Parallelogramm 30">
              <a:extLst>
                <a:ext uri="{FF2B5EF4-FFF2-40B4-BE49-F238E27FC236}">
                  <a16:creationId xmlns:a16="http://schemas.microsoft.com/office/drawing/2014/main" id="{12EAB4CF-20AF-4290-8312-B609994D317D}"/>
                </a:ext>
              </a:extLst>
            </p:cNvPr>
            <p:cNvSpPr/>
            <p:nvPr/>
          </p:nvSpPr>
          <p:spPr>
            <a:xfrm rot="10800000" flipH="1" flipV="1">
              <a:off x="8291475" y="849512"/>
              <a:ext cx="3600000" cy="720000"/>
            </a:xfrm>
            <a:prstGeom prst="parallelogram">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latin typeface="Arial" panose="020B0604020202020204" pitchFamily="34" charset="0"/>
                  <a:cs typeface="Arial" panose="020B0604020202020204" pitchFamily="34" charset="0"/>
                </a:rPr>
                <a:t>Impact</a:t>
              </a:r>
            </a:p>
            <a:p>
              <a:pPr algn="ctr"/>
              <a:r>
                <a:rPr lang="de-DE" sz="1200" dirty="0">
                  <a:latin typeface="Arial" panose="020B0604020202020204" pitchFamily="34" charset="0"/>
                  <a:cs typeface="Arial" panose="020B0604020202020204" pitchFamily="34" charset="0"/>
                </a:rPr>
                <a:t>Wirkungen auf gesellschaftlicher Ebene</a:t>
              </a:r>
            </a:p>
          </p:txBody>
        </p:sp>
      </p:grpSp>
      <p:grpSp>
        <p:nvGrpSpPr>
          <p:cNvPr id="32" name="Gruppieren 31">
            <a:extLst>
              <a:ext uri="{FF2B5EF4-FFF2-40B4-BE49-F238E27FC236}">
                <a16:creationId xmlns:a16="http://schemas.microsoft.com/office/drawing/2014/main" id="{E1B2F7FE-C7EB-4920-A417-5A2E564EBF7C}"/>
              </a:ext>
            </a:extLst>
          </p:cNvPr>
          <p:cNvGrpSpPr/>
          <p:nvPr/>
        </p:nvGrpSpPr>
        <p:grpSpPr>
          <a:xfrm>
            <a:off x="192882" y="1849428"/>
            <a:ext cx="11520000" cy="720000"/>
            <a:chOff x="192882" y="1569512"/>
            <a:chExt cx="11520000" cy="720000"/>
          </a:xfrm>
          <a:noFill/>
        </p:grpSpPr>
        <p:sp>
          <p:nvSpPr>
            <p:cNvPr id="33" name="Parallelogramm 32">
              <a:extLst>
                <a:ext uri="{FF2B5EF4-FFF2-40B4-BE49-F238E27FC236}">
                  <a16:creationId xmlns:a16="http://schemas.microsoft.com/office/drawing/2014/main" id="{A7EA4517-89F7-4695-B7C0-4F9DBFDAF89D}"/>
                </a:ext>
              </a:extLst>
            </p:cNvPr>
            <p:cNvSpPr/>
            <p:nvPr/>
          </p:nvSpPr>
          <p:spPr>
            <a:xfrm rot="10800000" flipH="1" flipV="1">
              <a:off x="192882" y="1569512"/>
              <a:ext cx="1440000" cy="720000"/>
            </a:xfrm>
            <a:prstGeom prst="parallelogram">
              <a:avLst/>
            </a:prstGeom>
            <a:grp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002060"/>
                  </a:solidFill>
                  <a:latin typeface="Arial" panose="020B0604020202020204" pitchFamily="34" charset="0"/>
                  <a:cs typeface="Arial" panose="020B0604020202020204" pitchFamily="34" charset="0"/>
                </a:rPr>
                <a:t>Was wird in das Projekt investiert?</a:t>
              </a:r>
              <a:endParaRPr lang="de-DE" sz="1051" dirty="0">
                <a:solidFill>
                  <a:srgbClr val="002060"/>
                </a:solidFill>
                <a:latin typeface="Arial" panose="020B0604020202020204" pitchFamily="34" charset="0"/>
                <a:cs typeface="Arial" panose="020B0604020202020204" pitchFamily="34" charset="0"/>
              </a:endParaRPr>
            </a:p>
          </p:txBody>
        </p:sp>
        <p:sp>
          <p:nvSpPr>
            <p:cNvPr id="34" name="Parallelogramm 33">
              <a:extLst>
                <a:ext uri="{FF2B5EF4-FFF2-40B4-BE49-F238E27FC236}">
                  <a16:creationId xmlns:a16="http://schemas.microsoft.com/office/drawing/2014/main" id="{53DD5D15-A345-48BF-9A07-F6B4FEEA2A27}"/>
                </a:ext>
              </a:extLst>
            </p:cNvPr>
            <p:cNvSpPr/>
            <p:nvPr/>
          </p:nvSpPr>
          <p:spPr>
            <a:xfrm rot="10800000" flipH="1" flipV="1">
              <a:off x="1632882" y="1569512"/>
              <a:ext cx="2880000" cy="720000"/>
            </a:xfrm>
            <a:prstGeom prst="parallelogram">
              <a:avLst/>
            </a:prstGeom>
            <a:grp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002060"/>
                  </a:solidFill>
                  <a:latin typeface="Arial" panose="020B0604020202020204" pitchFamily="34" charset="0"/>
                  <a:cs typeface="Arial" panose="020B0604020202020204" pitchFamily="34" charset="0"/>
                </a:rPr>
                <a:t>Welche Leistungen werden angeboten und wer wird damit erreicht?</a:t>
              </a:r>
            </a:p>
          </p:txBody>
        </p:sp>
        <p:sp>
          <p:nvSpPr>
            <p:cNvPr id="35" name="Parallelogramm 34">
              <a:extLst>
                <a:ext uri="{FF2B5EF4-FFF2-40B4-BE49-F238E27FC236}">
                  <a16:creationId xmlns:a16="http://schemas.microsoft.com/office/drawing/2014/main" id="{EA53C259-9602-4ED7-A61B-5B79CDEFC39D}"/>
                </a:ext>
              </a:extLst>
            </p:cNvPr>
            <p:cNvSpPr/>
            <p:nvPr/>
          </p:nvSpPr>
          <p:spPr>
            <a:xfrm rot="10800000" flipH="1" flipV="1">
              <a:off x="4512882" y="1569512"/>
              <a:ext cx="3600000" cy="720000"/>
            </a:xfrm>
            <a:prstGeom prst="parallelogram">
              <a:avLst/>
            </a:prstGeom>
            <a:grp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002060"/>
                  </a:solidFill>
                  <a:latin typeface="Arial" panose="020B0604020202020204" pitchFamily="34" charset="0"/>
                  <a:cs typeface="Arial" panose="020B0604020202020204" pitchFamily="34" charset="0"/>
                </a:rPr>
                <a:t>Was bewirkt das Projekt bei der Zielgruppe? Auf welcher Stufe und in welchem Ausmaß?</a:t>
              </a:r>
              <a:endParaRPr lang="de-DE" sz="1051" dirty="0">
                <a:solidFill>
                  <a:srgbClr val="002060"/>
                </a:solidFill>
                <a:latin typeface="Arial" panose="020B0604020202020204" pitchFamily="34" charset="0"/>
                <a:cs typeface="Arial" panose="020B0604020202020204" pitchFamily="34" charset="0"/>
              </a:endParaRPr>
            </a:p>
          </p:txBody>
        </p:sp>
        <p:sp>
          <p:nvSpPr>
            <p:cNvPr id="36" name="Parallelogramm 35">
              <a:extLst>
                <a:ext uri="{FF2B5EF4-FFF2-40B4-BE49-F238E27FC236}">
                  <a16:creationId xmlns:a16="http://schemas.microsoft.com/office/drawing/2014/main" id="{9C60049C-44E0-468F-8DAE-6378A8B1D2CF}"/>
                </a:ext>
              </a:extLst>
            </p:cNvPr>
            <p:cNvSpPr/>
            <p:nvPr/>
          </p:nvSpPr>
          <p:spPr>
            <a:xfrm rot="10800000" flipH="1" flipV="1">
              <a:off x="8112882" y="1569512"/>
              <a:ext cx="3600000" cy="720000"/>
            </a:xfrm>
            <a:prstGeom prst="parallelogram">
              <a:avLst/>
            </a:prstGeom>
            <a:grp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002060"/>
                  </a:solidFill>
                  <a:latin typeface="Arial" panose="020B0604020202020204" pitchFamily="34" charset="0"/>
                  <a:cs typeface="Arial" panose="020B0604020202020204" pitchFamily="34" charset="0"/>
                </a:rPr>
                <a:t>Zu welchen gesellschaftlichen Entwicklungen trägt das Projekt bei?</a:t>
              </a:r>
              <a:endParaRPr lang="de-DE" sz="1051" dirty="0">
                <a:solidFill>
                  <a:srgbClr val="002060"/>
                </a:solidFill>
                <a:latin typeface="Arial" panose="020B0604020202020204" pitchFamily="34" charset="0"/>
                <a:cs typeface="Arial" panose="020B0604020202020204" pitchFamily="34" charset="0"/>
              </a:endParaRPr>
            </a:p>
          </p:txBody>
        </p:sp>
      </p:grpSp>
      <p:sp>
        <p:nvSpPr>
          <p:cNvPr id="37" name="Rechteck 36">
            <a:extLst>
              <a:ext uri="{FF2B5EF4-FFF2-40B4-BE49-F238E27FC236}">
                <a16:creationId xmlns:a16="http://schemas.microsoft.com/office/drawing/2014/main" id="{4540E329-E9EA-4730-8877-EA4696D2E025}"/>
              </a:ext>
            </a:extLst>
          </p:cNvPr>
          <p:cNvSpPr/>
          <p:nvPr/>
        </p:nvSpPr>
        <p:spPr>
          <a:xfrm>
            <a:off x="192885" y="2569431"/>
            <a:ext cx="1261406" cy="2699998"/>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200" dirty="0">
                <a:solidFill>
                  <a:srgbClr val="002060"/>
                </a:solidFill>
                <a:latin typeface="Arial" panose="020B0604020202020204" pitchFamily="34" charset="0"/>
                <a:cs typeface="Arial" panose="020B0604020202020204" pitchFamily="34" charset="0"/>
              </a:rPr>
              <a:t>Wie viele Ressourcen sind in das Projekt eingeflossen?</a:t>
            </a:r>
          </a:p>
          <a:p>
            <a:endParaRPr lang="de-DE" sz="1200" dirty="0">
              <a:solidFill>
                <a:srgbClr val="002060"/>
              </a:solidFill>
              <a:latin typeface="Arial" panose="020B0604020202020204" pitchFamily="34" charset="0"/>
              <a:cs typeface="Arial" panose="020B0604020202020204" pitchFamily="34" charset="0"/>
            </a:endParaRPr>
          </a:p>
          <a:p>
            <a:r>
              <a:rPr lang="de-DE" sz="1200" dirty="0">
                <a:solidFill>
                  <a:srgbClr val="002060"/>
                </a:solidFill>
                <a:latin typeface="Arial" panose="020B0604020202020204" pitchFamily="34" charset="0"/>
                <a:cs typeface="Arial" panose="020B0604020202020204" pitchFamily="34" charset="0"/>
              </a:rPr>
              <a:t>Reichen die vorhandenen Ressourcen aus, um das Projekt erfolgreich durchzuführen?</a:t>
            </a:r>
          </a:p>
        </p:txBody>
      </p:sp>
      <p:sp>
        <p:nvSpPr>
          <p:cNvPr id="38" name="Rechteck 37">
            <a:extLst>
              <a:ext uri="{FF2B5EF4-FFF2-40B4-BE49-F238E27FC236}">
                <a16:creationId xmlns:a16="http://schemas.microsoft.com/office/drawing/2014/main" id="{FB569757-ACC4-4F5B-B306-FA8A35E70E70}"/>
              </a:ext>
            </a:extLst>
          </p:cNvPr>
          <p:cNvSpPr/>
          <p:nvPr/>
        </p:nvSpPr>
        <p:spPr>
          <a:xfrm>
            <a:off x="1632880" y="2569428"/>
            <a:ext cx="2700000" cy="1440000"/>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lang="de-DE" sz="1200" dirty="0">
              <a:solidFill>
                <a:srgbClr val="002060"/>
              </a:solidFill>
              <a:latin typeface="Arial" panose="020B0604020202020204" pitchFamily="34" charset="0"/>
              <a:cs typeface="Arial" panose="020B0604020202020204" pitchFamily="34" charset="0"/>
            </a:endParaRPr>
          </a:p>
          <a:p>
            <a:endParaRPr lang="de-DE" sz="1200" dirty="0">
              <a:solidFill>
                <a:srgbClr val="002060"/>
              </a:solidFill>
              <a:latin typeface="Arial" panose="020B0604020202020204" pitchFamily="34" charset="0"/>
              <a:cs typeface="Arial" panose="020B0604020202020204" pitchFamily="34" charset="0"/>
            </a:endParaRPr>
          </a:p>
          <a:p>
            <a:r>
              <a:rPr lang="de-DE" sz="1200" dirty="0">
                <a:solidFill>
                  <a:srgbClr val="002060"/>
                </a:solidFill>
                <a:latin typeface="Arial" panose="020B0604020202020204" pitchFamily="34" charset="0"/>
                <a:cs typeface="Arial" panose="020B0604020202020204" pitchFamily="34" charset="0"/>
              </a:rPr>
              <a:t>Wie passen die einzelnen Projektbausteine zusammen?</a:t>
            </a:r>
          </a:p>
          <a:p>
            <a:r>
              <a:rPr lang="de-DE" sz="1200" dirty="0">
                <a:solidFill>
                  <a:srgbClr val="002060"/>
                </a:solidFill>
                <a:latin typeface="Arial" panose="020B0604020202020204" pitchFamily="34" charset="0"/>
                <a:cs typeface="Arial" panose="020B0604020202020204" pitchFamily="34" charset="0"/>
              </a:rPr>
              <a:t>(Anzahl der erbrachten Leistungen, Angebote und Produkte wie z.B. Workshops, Training, Coachings)</a:t>
            </a:r>
          </a:p>
        </p:txBody>
      </p:sp>
      <p:sp>
        <p:nvSpPr>
          <p:cNvPr id="39" name="Rechteck 38">
            <a:extLst>
              <a:ext uri="{FF2B5EF4-FFF2-40B4-BE49-F238E27FC236}">
                <a16:creationId xmlns:a16="http://schemas.microsoft.com/office/drawing/2014/main" id="{D43CA21B-ADE3-46D4-96AA-080AFFD620DB}"/>
              </a:ext>
            </a:extLst>
          </p:cNvPr>
          <p:cNvSpPr/>
          <p:nvPr/>
        </p:nvSpPr>
        <p:spPr>
          <a:xfrm>
            <a:off x="4512880" y="2569428"/>
            <a:ext cx="3420000" cy="1440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lang="de-DE" sz="1200" dirty="0">
              <a:solidFill>
                <a:srgbClr val="002060"/>
              </a:solidFill>
              <a:latin typeface="Arial" panose="020B0604020202020204" pitchFamily="34" charset="0"/>
              <a:cs typeface="Arial" panose="020B0604020202020204" pitchFamily="34" charset="0"/>
            </a:endParaRPr>
          </a:p>
          <a:p>
            <a:endParaRPr lang="de-DE" sz="1200" dirty="0">
              <a:solidFill>
                <a:srgbClr val="002060"/>
              </a:solidFill>
              <a:latin typeface="Arial" panose="020B0604020202020204" pitchFamily="34" charset="0"/>
              <a:cs typeface="Arial" panose="020B0604020202020204" pitchFamily="34" charset="0"/>
            </a:endParaRPr>
          </a:p>
          <a:p>
            <a:r>
              <a:rPr lang="de-DE" sz="1200" dirty="0">
                <a:solidFill>
                  <a:srgbClr val="002060"/>
                </a:solidFill>
                <a:latin typeface="Arial" panose="020B0604020202020204" pitchFamily="34" charset="0"/>
                <a:cs typeface="Arial" panose="020B0604020202020204" pitchFamily="34" charset="0"/>
              </a:rPr>
              <a:t>Verändert sich das Wissen? Inwiefern und in welchem Maß?</a:t>
            </a:r>
          </a:p>
          <a:p>
            <a:r>
              <a:rPr lang="de-DE" sz="1200" dirty="0">
                <a:solidFill>
                  <a:srgbClr val="002060"/>
                </a:solidFill>
                <a:latin typeface="Arial" panose="020B0604020202020204" pitchFamily="34" charset="0"/>
                <a:cs typeface="Arial" panose="020B0604020202020204" pitchFamily="34" charset="0"/>
              </a:rPr>
              <a:t>(Zielgruppe verfügt über neues Wissen, neue Fertigkeiten, neue Fähigkeiten, kann sich eine Meinung bilden, etc.) </a:t>
            </a:r>
          </a:p>
        </p:txBody>
      </p:sp>
      <p:sp>
        <p:nvSpPr>
          <p:cNvPr id="40" name="Rechteck 39">
            <a:extLst>
              <a:ext uri="{FF2B5EF4-FFF2-40B4-BE49-F238E27FC236}">
                <a16:creationId xmlns:a16="http://schemas.microsoft.com/office/drawing/2014/main" id="{62743A46-4CCD-45E6-AE1C-D4E14A45A91E}"/>
              </a:ext>
            </a:extLst>
          </p:cNvPr>
          <p:cNvSpPr/>
          <p:nvPr/>
        </p:nvSpPr>
        <p:spPr>
          <a:xfrm>
            <a:off x="8112880" y="2569428"/>
            <a:ext cx="3420000" cy="3780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de-DE" sz="1200" dirty="0">
                <a:solidFill>
                  <a:srgbClr val="002060"/>
                </a:solidFill>
                <a:latin typeface="Arial" panose="020B0604020202020204" pitchFamily="34" charset="0"/>
                <a:cs typeface="Arial" panose="020B0604020202020204" pitchFamily="34" charset="0"/>
              </a:rPr>
              <a:t>Hat sich der Lebensstandard der Gesellschaft vor Ort verbessert? </a:t>
            </a:r>
          </a:p>
          <a:p>
            <a:endParaRPr lang="de-DE" sz="1200" dirty="0">
              <a:solidFill>
                <a:srgbClr val="002060"/>
              </a:solidFill>
              <a:latin typeface="Arial" panose="020B0604020202020204" pitchFamily="34" charset="0"/>
              <a:cs typeface="Arial" panose="020B0604020202020204" pitchFamily="34" charset="0"/>
            </a:endParaRPr>
          </a:p>
          <a:p>
            <a:r>
              <a:rPr lang="de-DE" sz="1200" dirty="0">
                <a:solidFill>
                  <a:srgbClr val="002060"/>
                </a:solidFill>
                <a:latin typeface="Arial" panose="020B0604020202020204" pitchFamily="34" charset="0"/>
                <a:cs typeface="Arial" panose="020B0604020202020204" pitchFamily="34" charset="0"/>
              </a:rPr>
              <a:t>Hat sich der Gesundheitszustand der Gesellschaft vor Ort verbessert? </a:t>
            </a:r>
          </a:p>
          <a:p>
            <a:endParaRPr lang="de-DE" sz="1200" dirty="0">
              <a:solidFill>
                <a:srgbClr val="002060"/>
              </a:solidFill>
              <a:latin typeface="Arial" panose="020B0604020202020204" pitchFamily="34" charset="0"/>
              <a:cs typeface="Arial" panose="020B0604020202020204" pitchFamily="34" charset="0"/>
            </a:endParaRPr>
          </a:p>
          <a:p>
            <a:r>
              <a:rPr lang="de-DE" sz="1200" dirty="0">
                <a:solidFill>
                  <a:srgbClr val="002060"/>
                </a:solidFill>
                <a:latin typeface="Arial" panose="020B0604020202020204" pitchFamily="34" charset="0"/>
                <a:cs typeface="Arial" panose="020B0604020202020204" pitchFamily="34" charset="0"/>
              </a:rPr>
              <a:t>Hat der Wohlstand der Gesellschaft vor Ort zugenommen? </a:t>
            </a:r>
          </a:p>
          <a:p>
            <a:endParaRPr lang="de-DE" sz="1200" dirty="0">
              <a:solidFill>
                <a:srgbClr val="002060"/>
              </a:solidFill>
              <a:latin typeface="Arial" panose="020B0604020202020204" pitchFamily="34" charset="0"/>
              <a:cs typeface="Arial" panose="020B0604020202020204" pitchFamily="34" charset="0"/>
            </a:endParaRPr>
          </a:p>
          <a:p>
            <a:r>
              <a:rPr lang="de-DE" sz="1200" dirty="0">
                <a:solidFill>
                  <a:srgbClr val="002060"/>
                </a:solidFill>
                <a:latin typeface="Arial" panose="020B0604020202020204" pitchFamily="34" charset="0"/>
                <a:cs typeface="Arial" panose="020B0604020202020204" pitchFamily="34" charset="0"/>
              </a:rPr>
              <a:t>Wer hat – über die Zielgruppe hinaus – vom Projekt profitiert? </a:t>
            </a:r>
          </a:p>
          <a:p>
            <a:endParaRPr lang="de-DE" sz="1200" dirty="0">
              <a:solidFill>
                <a:srgbClr val="002060"/>
              </a:solidFill>
              <a:latin typeface="Arial" panose="020B0604020202020204" pitchFamily="34" charset="0"/>
              <a:cs typeface="Arial" panose="020B0604020202020204" pitchFamily="34" charset="0"/>
            </a:endParaRPr>
          </a:p>
          <a:p>
            <a:r>
              <a:rPr lang="de-DE" sz="1200" dirty="0">
                <a:solidFill>
                  <a:srgbClr val="002060"/>
                </a:solidFill>
                <a:latin typeface="Arial" panose="020B0604020202020204" pitchFamily="34" charset="0"/>
                <a:cs typeface="Arial" panose="020B0604020202020204" pitchFamily="34" charset="0"/>
              </a:rPr>
              <a:t>Welche Ziele auf der Ebene der Impacts konnten erreicht werden und welche nicht? </a:t>
            </a:r>
          </a:p>
          <a:p>
            <a:endParaRPr lang="de-DE" sz="1200" dirty="0">
              <a:solidFill>
                <a:srgbClr val="002060"/>
              </a:solidFill>
              <a:latin typeface="Arial" panose="020B0604020202020204" pitchFamily="34" charset="0"/>
              <a:cs typeface="Arial" panose="020B0604020202020204" pitchFamily="34" charset="0"/>
            </a:endParaRPr>
          </a:p>
          <a:p>
            <a:r>
              <a:rPr lang="de-DE" sz="1200" dirty="0">
                <a:solidFill>
                  <a:srgbClr val="002060"/>
                </a:solidFill>
                <a:latin typeface="Arial" panose="020B0604020202020204" pitchFamily="34" charset="0"/>
                <a:cs typeface="Arial" panose="020B0604020202020204" pitchFamily="34" charset="0"/>
              </a:rPr>
              <a:t>Es gibt erwünschte soziale, ökonomische etc. Veränderungen für die Gesamtgesellschaft bzw. die Bevölkerung einer bestimmten Region. </a:t>
            </a:r>
          </a:p>
        </p:txBody>
      </p:sp>
      <p:sp>
        <p:nvSpPr>
          <p:cNvPr id="41" name="Rechteck 40">
            <a:extLst>
              <a:ext uri="{FF2B5EF4-FFF2-40B4-BE49-F238E27FC236}">
                <a16:creationId xmlns:a16="http://schemas.microsoft.com/office/drawing/2014/main" id="{E6348596-6914-499C-83AB-5F7B43FD0D75}"/>
              </a:ext>
            </a:extLst>
          </p:cNvPr>
          <p:cNvSpPr/>
          <p:nvPr/>
        </p:nvSpPr>
        <p:spPr>
          <a:xfrm>
            <a:off x="1632878" y="4009428"/>
            <a:ext cx="2700000" cy="900000"/>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de-DE" sz="1200" dirty="0">
                <a:solidFill>
                  <a:srgbClr val="002060"/>
                </a:solidFill>
                <a:latin typeface="Arial" panose="020B0604020202020204" pitchFamily="34" charset="0"/>
                <a:cs typeface="Arial" panose="020B0604020202020204" pitchFamily="34" charset="0"/>
              </a:rPr>
              <a:t>Werden die Zielgruppen erreicht?</a:t>
            </a:r>
          </a:p>
          <a:p>
            <a:r>
              <a:rPr lang="de-DE" sz="1200" dirty="0">
                <a:solidFill>
                  <a:srgbClr val="002060"/>
                </a:solidFill>
                <a:latin typeface="Arial" panose="020B0604020202020204" pitchFamily="34" charset="0"/>
                <a:cs typeface="Arial" panose="020B0604020202020204" pitchFamily="34" charset="0"/>
              </a:rPr>
              <a:t>Anzahl der Teilnehmenden?</a:t>
            </a:r>
          </a:p>
        </p:txBody>
      </p:sp>
      <p:sp>
        <p:nvSpPr>
          <p:cNvPr id="42" name="Rechteck 41">
            <a:extLst>
              <a:ext uri="{FF2B5EF4-FFF2-40B4-BE49-F238E27FC236}">
                <a16:creationId xmlns:a16="http://schemas.microsoft.com/office/drawing/2014/main" id="{EEE9C855-6C4A-4D3D-9CE4-A4396DB79D60}"/>
              </a:ext>
            </a:extLst>
          </p:cNvPr>
          <p:cNvSpPr/>
          <p:nvPr/>
        </p:nvSpPr>
        <p:spPr>
          <a:xfrm>
            <a:off x="4512880" y="4009428"/>
            <a:ext cx="3420000" cy="900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de-DE" sz="1200" dirty="0">
                <a:solidFill>
                  <a:srgbClr val="002060"/>
                </a:solidFill>
                <a:latin typeface="Arial" panose="020B0604020202020204" pitchFamily="34" charset="0"/>
                <a:cs typeface="Arial" panose="020B0604020202020204" pitchFamily="34" charset="0"/>
              </a:rPr>
              <a:t>Verändert sich das Verhalten? </a:t>
            </a:r>
          </a:p>
          <a:p>
            <a:r>
              <a:rPr lang="de-DE" sz="1200" dirty="0">
                <a:solidFill>
                  <a:srgbClr val="002060"/>
                </a:solidFill>
                <a:latin typeface="Arial" panose="020B0604020202020204" pitchFamily="34" charset="0"/>
                <a:cs typeface="Arial" panose="020B0604020202020204" pitchFamily="34" charset="0"/>
              </a:rPr>
              <a:t>Zielgruppe ändert wie gewünscht ihr Handeln</a:t>
            </a:r>
          </a:p>
        </p:txBody>
      </p:sp>
      <p:sp>
        <p:nvSpPr>
          <p:cNvPr id="43" name="Rechteck 42">
            <a:extLst>
              <a:ext uri="{FF2B5EF4-FFF2-40B4-BE49-F238E27FC236}">
                <a16:creationId xmlns:a16="http://schemas.microsoft.com/office/drawing/2014/main" id="{14F46266-584D-4E8C-AC42-16A39C5A790F}"/>
              </a:ext>
            </a:extLst>
          </p:cNvPr>
          <p:cNvSpPr/>
          <p:nvPr/>
        </p:nvSpPr>
        <p:spPr>
          <a:xfrm>
            <a:off x="1632878" y="4909430"/>
            <a:ext cx="2700000" cy="900000"/>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de-DE" sz="1200" dirty="0">
                <a:solidFill>
                  <a:srgbClr val="002060"/>
                </a:solidFill>
                <a:latin typeface="Arial" panose="020B0604020202020204" pitchFamily="34" charset="0"/>
                <a:cs typeface="Arial" panose="020B0604020202020204" pitchFamily="34" charset="0"/>
              </a:rPr>
              <a:t>Sind die Zielgruppen mit dem Angebot/Projekt zufrieden?</a:t>
            </a:r>
          </a:p>
        </p:txBody>
      </p:sp>
      <p:sp>
        <p:nvSpPr>
          <p:cNvPr id="44" name="Rechteck 43">
            <a:extLst>
              <a:ext uri="{FF2B5EF4-FFF2-40B4-BE49-F238E27FC236}">
                <a16:creationId xmlns:a16="http://schemas.microsoft.com/office/drawing/2014/main" id="{17B8A59C-0C8E-4982-9248-7E206B4B032E}"/>
              </a:ext>
            </a:extLst>
          </p:cNvPr>
          <p:cNvSpPr/>
          <p:nvPr/>
        </p:nvSpPr>
        <p:spPr>
          <a:xfrm>
            <a:off x="4512878" y="4909428"/>
            <a:ext cx="3420000" cy="10800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de-DE" sz="1200" dirty="0">
                <a:solidFill>
                  <a:srgbClr val="002060"/>
                </a:solidFill>
                <a:latin typeface="Arial" panose="020B0604020202020204" pitchFamily="34" charset="0"/>
                <a:cs typeface="Arial" panose="020B0604020202020204" pitchFamily="34" charset="0"/>
              </a:rPr>
              <a:t>Ändert sich die individuelle Lebenssituation? Lebenslage der Zielgruppe ändert sich wie gewünscht (finanziell, sozial, etc.)</a:t>
            </a:r>
          </a:p>
        </p:txBody>
      </p:sp>
      <p:sp>
        <p:nvSpPr>
          <p:cNvPr id="45" name="Rechteck 44">
            <a:extLst>
              <a:ext uri="{FF2B5EF4-FFF2-40B4-BE49-F238E27FC236}">
                <a16:creationId xmlns:a16="http://schemas.microsoft.com/office/drawing/2014/main" id="{7C9BE222-19CD-47CB-8CED-3A501889CE08}"/>
              </a:ext>
            </a:extLst>
          </p:cNvPr>
          <p:cNvSpPr/>
          <p:nvPr/>
        </p:nvSpPr>
        <p:spPr>
          <a:xfrm>
            <a:off x="1632878" y="2569428"/>
            <a:ext cx="2700000" cy="36000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6200000" scaled="1"/>
            <a:tileRect/>
          </a:gra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1" b="1" dirty="0">
                <a:solidFill>
                  <a:srgbClr val="002060"/>
                </a:solidFill>
                <a:latin typeface="Arial" panose="020B0604020202020204" pitchFamily="34" charset="0"/>
                <a:cs typeface="Arial" panose="020B0604020202020204" pitchFamily="34" charset="0"/>
              </a:rPr>
              <a:t>Stufe 1</a:t>
            </a:r>
          </a:p>
        </p:txBody>
      </p:sp>
      <p:sp>
        <p:nvSpPr>
          <p:cNvPr id="46" name="Rechteck 45">
            <a:extLst>
              <a:ext uri="{FF2B5EF4-FFF2-40B4-BE49-F238E27FC236}">
                <a16:creationId xmlns:a16="http://schemas.microsoft.com/office/drawing/2014/main" id="{D7363190-1E82-4091-BD00-2A6FBB2AE0C6}"/>
              </a:ext>
            </a:extLst>
          </p:cNvPr>
          <p:cNvSpPr/>
          <p:nvPr/>
        </p:nvSpPr>
        <p:spPr>
          <a:xfrm>
            <a:off x="4512878" y="2569428"/>
            <a:ext cx="3420000" cy="36000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6200000" scaled="1"/>
            <a:tileRect/>
          </a:gra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1" b="1" dirty="0">
                <a:solidFill>
                  <a:srgbClr val="002060"/>
                </a:solidFill>
                <a:latin typeface="Arial" panose="020B0604020202020204" pitchFamily="34" charset="0"/>
                <a:cs typeface="Arial" panose="020B0604020202020204" pitchFamily="34" charset="0"/>
              </a:rPr>
              <a:t>Stufe 4</a:t>
            </a:r>
          </a:p>
        </p:txBody>
      </p:sp>
      <p:sp>
        <p:nvSpPr>
          <p:cNvPr id="47" name="Rechteck 46">
            <a:extLst>
              <a:ext uri="{FF2B5EF4-FFF2-40B4-BE49-F238E27FC236}">
                <a16:creationId xmlns:a16="http://schemas.microsoft.com/office/drawing/2014/main" id="{BD1EE94F-AA71-4EDD-99AE-F219957DE704}"/>
              </a:ext>
            </a:extLst>
          </p:cNvPr>
          <p:cNvSpPr/>
          <p:nvPr/>
        </p:nvSpPr>
        <p:spPr>
          <a:xfrm>
            <a:off x="8112876" y="2569428"/>
            <a:ext cx="3420000" cy="36000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6200000" scaled="1"/>
            <a:tileRect/>
          </a:gra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1" b="1" dirty="0">
                <a:solidFill>
                  <a:srgbClr val="002060"/>
                </a:solidFill>
                <a:latin typeface="Arial" panose="020B0604020202020204" pitchFamily="34" charset="0"/>
                <a:cs typeface="Arial" panose="020B0604020202020204" pitchFamily="34" charset="0"/>
              </a:rPr>
              <a:t>Stufe 7</a:t>
            </a:r>
          </a:p>
        </p:txBody>
      </p:sp>
      <p:sp>
        <p:nvSpPr>
          <p:cNvPr id="48" name="Rechteck 47">
            <a:extLst>
              <a:ext uri="{FF2B5EF4-FFF2-40B4-BE49-F238E27FC236}">
                <a16:creationId xmlns:a16="http://schemas.microsoft.com/office/drawing/2014/main" id="{5E04A6BF-29C5-423B-A9E3-D42F83C3744D}"/>
              </a:ext>
            </a:extLst>
          </p:cNvPr>
          <p:cNvSpPr/>
          <p:nvPr/>
        </p:nvSpPr>
        <p:spPr>
          <a:xfrm>
            <a:off x="1632878" y="4009427"/>
            <a:ext cx="2700000" cy="36000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6200000" scaled="1"/>
            <a:tileRect/>
          </a:gra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1" b="1" dirty="0">
                <a:solidFill>
                  <a:srgbClr val="002060"/>
                </a:solidFill>
                <a:latin typeface="Arial" panose="020B0604020202020204" pitchFamily="34" charset="0"/>
                <a:cs typeface="Arial" panose="020B0604020202020204" pitchFamily="34" charset="0"/>
              </a:rPr>
              <a:t>Stufe 2</a:t>
            </a:r>
          </a:p>
        </p:txBody>
      </p:sp>
      <p:sp>
        <p:nvSpPr>
          <p:cNvPr id="49" name="Rechteck 48">
            <a:extLst>
              <a:ext uri="{FF2B5EF4-FFF2-40B4-BE49-F238E27FC236}">
                <a16:creationId xmlns:a16="http://schemas.microsoft.com/office/drawing/2014/main" id="{785892F0-93E9-4480-8954-3806884C1BD5}"/>
              </a:ext>
            </a:extLst>
          </p:cNvPr>
          <p:cNvSpPr/>
          <p:nvPr/>
        </p:nvSpPr>
        <p:spPr>
          <a:xfrm>
            <a:off x="4512878" y="4009427"/>
            <a:ext cx="3420000" cy="36000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6200000" scaled="1"/>
            <a:tileRect/>
          </a:gra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1" b="1" dirty="0">
                <a:solidFill>
                  <a:srgbClr val="002060"/>
                </a:solidFill>
                <a:latin typeface="Arial" panose="020B0604020202020204" pitchFamily="34" charset="0"/>
                <a:cs typeface="Arial" panose="020B0604020202020204" pitchFamily="34" charset="0"/>
              </a:rPr>
              <a:t>Stufe 5</a:t>
            </a:r>
          </a:p>
        </p:txBody>
      </p:sp>
      <p:sp>
        <p:nvSpPr>
          <p:cNvPr id="50" name="Rechteck 49">
            <a:extLst>
              <a:ext uri="{FF2B5EF4-FFF2-40B4-BE49-F238E27FC236}">
                <a16:creationId xmlns:a16="http://schemas.microsoft.com/office/drawing/2014/main" id="{CD6C8B7D-7FFB-4CF1-9468-2B302FB55213}"/>
              </a:ext>
            </a:extLst>
          </p:cNvPr>
          <p:cNvSpPr/>
          <p:nvPr/>
        </p:nvSpPr>
        <p:spPr>
          <a:xfrm>
            <a:off x="1632876" y="4909428"/>
            <a:ext cx="2700000" cy="36000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6200000" scaled="1"/>
            <a:tileRect/>
          </a:gra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1" b="1" dirty="0">
                <a:solidFill>
                  <a:srgbClr val="002060"/>
                </a:solidFill>
                <a:latin typeface="Arial" panose="020B0604020202020204" pitchFamily="34" charset="0"/>
                <a:cs typeface="Arial" panose="020B0604020202020204" pitchFamily="34" charset="0"/>
              </a:rPr>
              <a:t>Stufe 3</a:t>
            </a:r>
          </a:p>
        </p:txBody>
      </p:sp>
      <p:sp>
        <p:nvSpPr>
          <p:cNvPr id="51" name="Rechteck 50">
            <a:extLst>
              <a:ext uri="{FF2B5EF4-FFF2-40B4-BE49-F238E27FC236}">
                <a16:creationId xmlns:a16="http://schemas.microsoft.com/office/drawing/2014/main" id="{465F8D9D-7202-4B92-90DB-A95AF9E4743C}"/>
              </a:ext>
            </a:extLst>
          </p:cNvPr>
          <p:cNvSpPr/>
          <p:nvPr/>
        </p:nvSpPr>
        <p:spPr>
          <a:xfrm>
            <a:off x="4512876" y="4909428"/>
            <a:ext cx="3420000" cy="36000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6200000" scaled="1"/>
            <a:tileRect/>
          </a:gra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1" b="1" dirty="0">
                <a:solidFill>
                  <a:srgbClr val="002060"/>
                </a:solidFill>
                <a:latin typeface="Arial" panose="020B0604020202020204" pitchFamily="34" charset="0"/>
                <a:cs typeface="Arial" panose="020B0604020202020204" pitchFamily="34" charset="0"/>
              </a:rPr>
              <a:t>Stufe 6</a:t>
            </a:r>
          </a:p>
        </p:txBody>
      </p:sp>
    </p:spTree>
    <p:extLst>
      <p:ext uri="{BB962C8B-B14F-4D97-AF65-F5344CB8AC3E}">
        <p14:creationId xmlns:p14="http://schemas.microsoft.com/office/powerpoint/2010/main" val="171788794"/>
      </p:ext>
    </p:extLst>
  </p:cSld>
  <p:clrMapOvr>
    <a:masterClrMapping/>
  </p:clrMapOvr>
</p:sld>
</file>

<file path=ppt/theme/theme1.xml><?xml version="1.0" encoding="utf-8"?>
<a:theme xmlns:a="http://schemas.openxmlformats.org/drawingml/2006/main" name="MASTER Blau 1">
  <a:themeElements>
    <a:clrScheme name="PPT-AR">
      <a:dk1>
        <a:srgbClr val="00377A"/>
      </a:dk1>
      <a:lt1>
        <a:srgbClr val="FFFFFF"/>
      </a:lt1>
      <a:dk2>
        <a:srgbClr val="000000"/>
      </a:dk2>
      <a:lt2>
        <a:srgbClr val="2E75B6"/>
      </a:lt2>
      <a:accent1>
        <a:srgbClr val="00DCBE"/>
      </a:accent1>
      <a:accent2>
        <a:srgbClr val="7CA9B2"/>
      </a:accent2>
      <a:accent3>
        <a:srgbClr val="9DC3E6"/>
      </a:accent3>
      <a:accent4>
        <a:srgbClr val="2E75B6"/>
      </a:accent4>
      <a:accent5>
        <a:srgbClr val="1F4E79"/>
      </a:accent5>
      <a:accent6>
        <a:srgbClr val="00B0F0"/>
      </a:accent6>
      <a:hlink>
        <a:srgbClr val="00B0F0"/>
      </a:hlink>
      <a:folHlink>
        <a:srgbClr val="65B1FE"/>
      </a:folHlink>
    </a:clrScheme>
    <a:fontScheme name="Office Klassisch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0301_aws-Masterfolie_16_9.pptx" id="{2C224AFE-482D-4369-8AAD-8F58446E7322}" vid="{A51E7ACA-FC6E-4A20-B614-2427918B3AFB}"/>
    </a:ext>
  </a:extLst>
</a:theme>
</file>

<file path=ppt/theme/theme10.xml><?xml version="1.0" encoding="utf-8"?>
<a:theme xmlns:a="http://schemas.openxmlformats.org/drawingml/2006/main" name="1_MASTER WEISS">
  <a:themeElements>
    <a:clrScheme name="PPT-AR">
      <a:dk1>
        <a:srgbClr val="00377A"/>
      </a:dk1>
      <a:lt1>
        <a:srgbClr val="FFFFFF"/>
      </a:lt1>
      <a:dk2>
        <a:srgbClr val="000000"/>
      </a:dk2>
      <a:lt2>
        <a:srgbClr val="2E75B6"/>
      </a:lt2>
      <a:accent1>
        <a:srgbClr val="00DCBE"/>
      </a:accent1>
      <a:accent2>
        <a:srgbClr val="7CA9B2"/>
      </a:accent2>
      <a:accent3>
        <a:srgbClr val="9DC3E6"/>
      </a:accent3>
      <a:accent4>
        <a:srgbClr val="2E75B6"/>
      </a:accent4>
      <a:accent5>
        <a:srgbClr val="1F4E79"/>
      </a:accent5>
      <a:accent6>
        <a:srgbClr val="00B0F0"/>
      </a:accent6>
      <a:hlink>
        <a:srgbClr val="00B0F0"/>
      </a:hlink>
      <a:folHlink>
        <a:srgbClr val="65B1F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0301_aws-Masterfolie_16_9.pptx" id="{2C224AFE-482D-4369-8AAD-8F58446E7322}" vid="{2BBA6B32-BD3A-4B97-914B-1C197F073776}"/>
    </a:ext>
  </a:extLst>
</a:theme>
</file>

<file path=ppt/theme/theme11.xml><?xml version="1.0" encoding="utf-8"?>
<a:theme xmlns:a="http://schemas.openxmlformats.org/drawingml/2006/main" name="MASTER WEISS">
  <a:themeElements>
    <a:clrScheme name="PPT-AR">
      <a:dk1>
        <a:srgbClr val="00377A"/>
      </a:dk1>
      <a:lt1>
        <a:srgbClr val="FFFFFF"/>
      </a:lt1>
      <a:dk2>
        <a:srgbClr val="000000"/>
      </a:dk2>
      <a:lt2>
        <a:srgbClr val="2E75B6"/>
      </a:lt2>
      <a:accent1>
        <a:srgbClr val="00DCBE"/>
      </a:accent1>
      <a:accent2>
        <a:srgbClr val="7CA9B2"/>
      </a:accent2>
      <a:accent3>
        <a:srgbClr val="9DC3E6"/>
      </a:accent3>
      <a:accent4>
        <a:srgbClr val="2E75B6"/>
      </a:accent4>
      <a:accent5>
        <a:srgbClr val="1F4E79"/>
      </a:accent5>
      <a:accent6>
        <a:srgbClr val="00B0F0"/>
      </a:accent6>
      <a:hlink>
        <a:srgbClr val="00B0F0"/>
      </a:hlink>
      <a:folHlink>
        <a:srgbClr val="65B1F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0301_aws-Masterfolie_16_9.pptx" id="{2C224AFE-482D-4369-8AAD-8F58446E7322}" vid="{64123635-62CC-45C2-9FFE-8F9613A2DFB6}"/>
    </a:ext>
  </a:extLst>
</a:theme>
</file>

<file path=ppt/theme/theme1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STER Blau 2">
  <a:themeElements>
    <a:clrScheme name="PPT-AR">
      <a:dk1>
        <a:srgbClr val="00377A"/>
      </a:dk1>
      <a:lt1>
        <a:srgbClr val="FFFFFF"/>
      </a:lt1>
      <a:dk2>
        <a:srgbClr val="000000"/>
      </a:dk2>
      <a:lt2>
        <a:srgbClr val="2E75B6"/>
      </a:lt2>
      <a:accent1>
        <a:srgbClr val="00DCBE"/>
      </a:accent1>
      <a:accent2>
        <a:srgbClr val="7CA9B2"/>
      </a:accent2>
      <a:accent3>
        <a:srgbClr val="9DC3E6"/>
      </a:accent3>
      <a:accent4>
        <a:srgbClr val="2E75B6"/>
      </a:accent4>
      <a:accent5>
        <a:srgbClr val="1F4E79"/>
      </a:accent5>
      <a:accent6>
        <a:srgbClr val="00B0F0"/>
      </a:accent6>
      <a:hlink>
        <a:srgbClr val="00B0F0"/>
      </a:hlink>
      <a:folHlink>
        <a:srgbClr val="65B1F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0301_aws-Masterfolie_16_9.pptx" id="{2C224AFE-482D-4369-8AAD-8F58446E7322}" vid="{37799956-9A9E-4907-AA14-482B846BCDA3}"/>
    </a:ext>
  </a:extLst>
</a:theme>
</file>

<file path=ppt/theme/theme3.xml><?xml version="1.0" encoding="utf-8"?>
<a:theme xmlns:a="http://schemas.openxmlformats.org/drawingml/2006/main" name="MASTER Hellblau">
  <a:themeElements>
    <a:clrScheme name="PPT-AR">
      <a:dk1>
        <a:srgbClr val="00377A"/>
      </a:dk1>
      <a:lt1>
        <a:srgbClr val="FFFFFF"/>
      </a:lt1>
      <a:dk2>
        <a:srgbClr val="000000"/>
      </a:dk2>
      <a:lt2>
        <a:srgbClr val="2E75B6"/>
      </a:lt2>
      <a:accent1>
        <a:srgbClr val="00DCBE"/>
      </a:accent1>
      <a:accent2>
        <a:srgbClr val="7CA9B2"/>
      </a:accent2>
      <a:accent3>
        <a:srgbClr val="9DC3E6"/>
      </a:accent3>
      <a:accent4>
        <a:srgbClr val="2E75B6"/>
      </a:accent4>
      <a:accent5>
        <a:srgbClr val="1F4E79"/>
      </a:accent5>
      <a:accent6>
        <a:srgbClr val="00B0F0"/>
      </a:accent6>
      <a:hlink>
        <a:srgbClr val="00B0F0"/>
      </a:hlink>
      <a:folHlink>
        <a:srgbClr val="65B1F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80301_aws-Masterfolie_16_9.pptx" id="{2C224AFE-482D-4369-8AAD-8F58446E7322}" vid="{D9C3D8F1-8BCE-44D9-A538-01D7077E0EDF}"/>
    </a:ext>
  </a:extLst>
</a:theme>
</file>

<file path=ppt/theme/theme4.xml><?xml version="1.0" encoding="utf-8"?>
<a:theme xmlns:a="http://schemas.openxmlformats.org/drawingml/2006/main" name="PRODUKTE-Übersicht">
  <a:themeElements>
    <a:clrScheme name="PPT-AR">
      <a:dk1>
        <a:srgbClr val="00377A"/>
      </a:dk1>
      <a:lt1>
        <a:srgbClr val="FFFFFF"/>
      </a:lt1>
      <a:dk2>
        <a:srgbClr val="000000"/>
      </a:dk2>
      <a:lt2>
        <a:srgbClr val="2E75B6"/>
      </a:lt2>
      <a:accent1>
        <a:srgbClr val="00DCBE"/>
      </a:accent1>
      <a:accent2>
        <a:srgbClr val="7CA9B2"/>
      </a:accent2>
      <a:accent3>
        <a:srgbClr val="9DC3E6"/>
      </a:accent3>
      <a:accent4>
        <a:srgbClr val="2E75B6"/>
      </a:accent4>
      <a:accent5>
        <a:srgbClr val="1F4E79"/>
      </a:accent5>
      <a:accent6>
        <a:srgbClr val="00B0F0"/>
      </a:accent6>
      <a:hlink>
        <a:srgbClr val="00B0F0"/>
      </a:hlink>
      <a:folHlink>
        <a:srgbClr val="65B1F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80301_aws-Masterfolie_16_9.pptx" id="{2C224AFE-482D-4369-8AAD-8F58446E7322}" vid="{83C71F5D-05D2-4709-9F44-72A7BBE81B08}"/>
    </a:ext>
  </a:extLst>
</a:theme>
</file>

<file path=ppt/theme/theme5.xml><?xml version="1.0" encoding="utf-8"?>
<a:theme xmlns:a="http://schemas.openxmlformats.org/drawingml/2006/main" name="PRODUKTE_Abläufe_Prozesse_Allgemein">
  <a:themeElements>
    <a:clrScheme name="PPT-AR">
      <a:dk1>
        <a:srgbClr val="00377A"/>
      </a:dk1>
      <a:lt1>
        <a:srgbClr val="FFFFFF"/>
      </a:lt1>
      <a:dk2>
        <a:srgbClr val="000000"/>
      </a:dk2>
      <a:lt2>
        <a:srgbClr val="2E75B6"/>
      </a:lt2>
      <a:accent1>
        <a:srgbClr val="00DCBE"/>
      </a:accent1>
      <a:accent2>
        <a:srgbClr val="7CA9B2"/>
      </a:accent2>
      <a:accent3>
        <a:srgbClr val="9DC3E6"/>
      </a:accent3>
      <a:accent4>
        <a:srgbClr val="2E75B6"/>
      </a:accent4>
      <a:accent5>
        <a:srgbClr val="1F4E79"/>
      </a:accent5>
      <a:accent6>
        <a:srgbClr val="00B0F0"/>
      </a:accent6>
      <a:hlink>
        <a:srgbClr val="00B0F0"/>
      </a:hlink>
      <a:folHlink>
        <a:srgbClr val="65B1F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0301_aws-Masterfolie_16_9.pptx" id="{2C224AFE-482D-4369-8AAD-8F58446E7322}" vid="{5A5C43A4-358D-4D43-8BED-BA879A254057}"/>
    </a:ext>
  </a:extLst>
</a:theme>
</file>

<file path=ppt/theme/theme6.xml><?xml version="1.0" encoding="utf-8"?>
<a:theme xmlns:a="http://schemas.openxmlformats.org/drawingml/2006/main" name="FACH-PPT_Textfolien">
  <a:themeElements>
    <a:clrScheme name="PPT-AR">
      <a:dk1>
        <a:srgbClr val="00377A"/>
      </a:dk1>
      <a:lt1>
        <a:srgbClr val="FFFFFF"/>
      </a:lt1>
      <a:dk2>
        <a:srgbClr val="000000"/>
      </a:dk2>
      <a:lt2>
        <a:srgbClr val="2E75B6"/>
      </a:lt2>
      <a:accent1>
        <a:srgbClr val="00DCBE"/>
      </a:accent1>
      <a:accent2>
        <a:srgbClr val="7CA9B2"/>
      </a:accent2>
      <a:accent3>
        <a:srgbClr val="9DC3E6"/>
      </a:accent3>
      <a:accent4>
        <a:srgbClr val="2E75B6"/>
      </a:accent4>
      <a:accent5>
        <a:srgbClr val="1F4E79"/>
      </a:accent5>
      <a:accent6>
        <a:srgbClr val="00B0F0"/>
      </a:accent6>
      <a:hlink>
        <a:srgbClr val="00B0F0"/>
      </a:hlink>
      <a:folHlink>
        <a:srgbClr val="65B1F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0301_aws-Masterfolie_16_9.pptx" id="{2C224AFE-482D-4369-8AAD-8F58446E7322}" vid="{CF0A83AF-10C4-48BF-9FF8-3EA4E97D239F}"/>
    </a:ext>
  </a:extLst>
</a:theme>
</file>

<file path=ppt/theme/theme7.xml><?xml version="1.0" encoding="utf-8"?>
<a:theme xmlns:a="http://schemas.openxmlformats.org/drawingml/2006/main" name="FACH-PPT_Referenzen">
  <a:themeElements>
    <a:clrScheme name="PPT-AR">
      <a:dk1>
        <a:srgbClr val="00377A"/>
      </a:dk1>
      <a:lt1>
        <a:srgbClr val="FFFFFF"/>
      </a:lt1>
      <a:dk2>
        <a:srgbClr val="000000"/>
      </a:dk2>
      <a:lt2>
        <a:srgbClr val="2E75B6"/>
      </a:lt2>
      <a:accent1>
        <a:srgbClr val="00DCBE"/>
      </a:accent1>
      <a:accent2>
        <a:srgbClr val="7CA9B2"/>
      </a:accent2>
      <a:accent3>
        <a:srgbClr val="9DC3E6"/>
      </a:accent3>
      <a:accent4>
        <a:srgbClr val="2E75B6"/>
      </a:accent4>
      <a:accent5>
        <a:srgbClr val="1F4E79"/>
      </a:accent5>
      <a:accent6>
        <a:srgbClr val="00B0F0"/>
      </a:accent6>
      <a:hlink>
        <a:srgbClr val="00B0F0"/>
      </a:hlink>
      <a:folHlink>
        <a:srgbClr val="65B1F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0301_aws-Masterfolie_16_9.pptx" id="{2C224AFE-482D-4369-8AAD-8F58446E7322}" vid="{7F2261BC-FDCC-408A-BCF5-149D429D4342}"/>
    </a:ext>
  </a:extLst>
</a:theme>
</file>

<file path=ppt/theme/theme8.xml><?xml version="1.0" encoding="utf-8"?>
<a:theme xmlns:a="http://schemas.openxmlformats.org/drawingml/2006/main" name="FACH-PPT_Tabellen_Diagramme">
  <a:themeElements>
    <a:clrScheme name="PPT-AR">
      <a:dk1>
        <a:srgbClr val="00377A"/>
      </a:dk1>
      <a:lt1>
        <a:srgbClr val="FFFFFF"/>
      </a:lt1>
      <a:dk2>
        <a:srgbClr val="000000"/>
      </a:dk2>
      <a:lt2>
        <a:srgbClr val="2E75B6"/>
      </a:lt2>
      <a:accent1>
        <a:srgbClr val="00DCBE"/>
      </a:accent1>
      <a:accent2>
        <a:srgbClr val="7CA9B2"/>
      </a:accent2>
      <a:accent3>
        <a:srgbClr val="9DC3E6"/>
      </a:accent3>
      <a:accent4>
        <a:srgbClr val="2E75B6"/>
      </a:accent4>
      <a:accent5>
        <a:srgbClr val="1F4E79"/>
      </a:accent5>
      <a:accent6>
        <a:srgbClr val="00B0F0"/>
      </a:accent6>
      <a:hlink>
        <a:srgbClr val="00B0F0"/>
      </a:hlink>
      <a:folHlink>
        <a:srgbClr val="65B1F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0301_aws-Masterfolie_16_9.pptx" id="{2C224AFE-482D-4369-8AAD-8F58446E7322}" vid="{03EC803E-6D8C-4F9A-BF7F-D3E0A128A5DF}"/>
    </a:ext>
  </a:extLst>
</a:theme>
</file>

<file path=ppt/theme/theme9.xml><?xml version="1.0" encoding="utf-8"?>
<a:theme xmlns:a="http://schemas.openxmlformats.org/drawingml/2006/main" name="Image">
  <a:themeElements>
    <a:clrScheme name="PPT-AR">
      <a:dk1>
        <a:srgbClr val="00377A"/>
      </a:dk1>
      <a:lt1>
        <a:srgbClr val="FFFFFF"/>
      </a:lt1>
      <a:dk2>
        <a:srgbClr val="000000"/>
      </a:dk2>
      <a:lt2>
        <a:srgbClr val="2E75B6"/>
      </a:lt2>
      <a:accent1>
        <a:srgbClr val="00DCBE"/>
      </a:accent1>
      <a:accent2>
        <a:srgbClr val="7CA9B2"/>
      </a:accent2>
      <a:accent3>
        <a:srgbClr val="9DC3E6"/>
      </a:accent3>
      <a:accent4>
        <a:srgbClr val="2E75B6"/>
      </a:accent4>
      <a:accent5>
        <a:srgbClr val="1F4E79"/>
      </a:accent5>
      <a:accent6>
        <a:srgbClr val="00B0F0"/>
      </a:accent6>
      <a:hlink>
        <a:srgbClr val="00B0F0"/>
      </a:hlink>
      <a:folHlink>
        <a:srgbClr val="65B1F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0301_aws-Masterfolie_16_9.pptx" id="{2C224AFE-482D-4369-8AAD-8F58446E7322}" vid="{D436677C-4C6B-47BB-8E61-E5B154C95F5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58F315A09396534A9DE22DBBDD2EE53E" ma:contentTypeVersion="4" ma:contentTypeDescription="Ein neues Dokument erstellen." ma:contentTypeScope="" ma:versionID="44d05c77f299303e9e427a4e9af97c0c">
  <xsd:schema xmlns:xsd="http://www.w3.org/2001/XMLSchema" xmlns:xs="http://www.w3.org/2001/XMLSchema" xmlns:p="http://schemas.microsoft.com/office/2006/metadata/properties" xmlns:ns2="945b309e-ff2f-4572-87d9-044fa8d84a90" xmlns:ns3="6c99a309-f164-4689-8ef8-a6569b8d31c9" targetNamespace="http://schemas.microsoft.com/office/2006/metadata/properties" ma:root="true" ma:fieldsID="59510b85a33b6ee79aeed79f09becdac" ns2:_="" ns3:_="">
    <xsd:import namespace="945b309e-ff2f-4572-87d9-044fa8d84a90"/>
    <xsd:import namespace="6c99a309-f164-4689-8ef8-a6569b8d31c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5b309e-ff2f-4572-87d9-044fa8d84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c99a309-f164-4689-8ef8-a6569b8d31c9"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6c99a309-f164-4689-8ef8-a6569b8d31c9">
      <UserInfo>
        <DisplayName>Dr. Gertraud Leimueller</DisplayName>
        <AccountId>12</AccountId>
        <AccountType/>
      </UserInfo>
    </SharedWithUsers>
  </documentManagement>
</p:properties>
</file>

<file path=customXml/itemProps1.xml><?xml version="1.0" encoding="utf-8"?>
<ds:datastoreItem xmlns:ds="http://schemas.openxmlformats.org/officeDocument/2006/customXml" ds:itemID="{09AF1106-01EF-483D-98CF-E69C4A74DA34}">
  <ds:schemaRefs>
    <ds:schemaRef ds:uri="http://schemas.microsoft.com/sharepoint/v3/contenttype/forms"/>
  </ds:schemaRefs>
</ds:datastoreItem>
</file>

<file path=customXml/itemProps2.xml><?xml version="1.0" encoding="utf-8"?>
<ds:datastoreItem xmlns:ds="http://schemas.openxmlformats.org/officeDocument/2006/customXml" ds:itemID="{F813BA6F-A7F4-4820-88D7-B7577B9055BF}">
  <ds:schemaRefs>
    <ds:schemaRef ds:uri="6c99a309-f164-4689-8ef8-a6569b8d31c9"/>
    <ds:schemaRef ds:uri="945b309e-ff2f-4572-87d9-044fa8d84a9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4A5908A-E9B9-4803-BCD3-70D11E356B9B}">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945b309e-ff2f-4572-87d9-044fa8d84a90"/>
    <ds:schemaRef ds:uri="6c99a309-f164-4689-8ef8-a6569b8d31c9"/>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KWaws_bmdw_24032021</Template>
  <TotalTime>0</TotalTime>
  <Words>787</Words>
  <Application>Microsoft Office PowerPoint</Application>
  <PresentationFormat>Breitbild</PresentationFormat>
  <Paragraphs>83</Paragraphs>
  <Slides>7</Slides>
  <Notes>0</Notes>
  <HiddenSlides>1</HiddenSlides>
  <MMClips>0</MMClips>
  <ScaleCrop>false</ScaleCrop>
  <HeadingPairs>
    <vt:vector size="6" baseType="variant">
      <vt:variant>
        <vt:lpstr>Verwendete Schriftarten</vt:lpstr>
      </vt:variant>
      <vt:variant>
        <vt:i4>5</vt:i4>
      </vt:variant>
      <vt:variant>
        <vt:lpstr>Design</vt:lpstr>
      </vt:variant>
      <vt:variant>
        <vt:i4>11</vt:i4>
      </vt:variant>
      <vt:variant>
        <vt:lpstr>Folientitel</vt:lpstr>
      </vt:variant>
      <vt:variant>
        <vt:i4>7</vt:i4>
      </vt:variant>
    </vt:vector>
  </HeadingPairs>
  <TitlesOfParts>
    <vt:vector size="23" baseType="lpstr">
      <vt:lpstr>Arial</vt:lpstr>
      <vt:lpstr>Arial Black</vt:lpstr>
      <vt:lpstr>Calibri</vt:lpstr>
      <vt:lpstr>Symbol</vt:lpstr>
      <vt:lpstr>Wingdings</vt:lpstr>
      <vt:lpstr>MASTER Blau 1</vt:lpstr>
      <vt:lpstr>MASTER Blau 2</vt:lpstr>
      <vt:lpstr>MASTER Hellblau</vt:lpstr>
      <vt:lpstr>PRODUKTE-Übersicht</vt:lpstr>
      <vt:lpstr>PRODUKTE_Abläufe_Prozesse_Allgemein</vt:lpstr>
      <vt:lpstr>FACH-PPT_Textfolien</vt:lpstr>
      <vt:lpstr>FACH-PPT_Referenzen</vt:lpstr>
      <vt:lpstr>FACH-PPT_Tabellen_Diagramme</vt:lpstr>
      <vt:lpstr>Image</vt:lpstr>
      <vt:lpstr>1_MASTER WEISS</vt:lpstr>
      <vt:lpstr>MASTER WEISS</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AWS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Katrin Roseneder</dc:creator>
  <cp:lastModifiedBy>STÖGER Lisa-Maria</cp:lastModifiedBy>
  <cp:revision>200</cp:revision>
  <dcterms:created xsi:type="dcterms:W3CDTF">2021-03-22T10:05:10Z</dcterms:created>
  <dcterms:modified xsi:type="dcterms:W3CDTF">2023-02-06T07:45:30Z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0x01010058F315A09396534A9DE22DBBDD2EE53E</vt:lpwstr>
  </property>
</Properties>
</file>